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3" r:id="rId2"/>
    <p:sldId id="280" r:id="rId3"/>
    <p:sldId id="281" r:id="rId4"/>
    <p:sldId id="282" r:id="rId5"/>
    <p:sldId id="257" r:id="rId6"/>
    <p:sldId id="261" r:id="rId7"/>
    <p:sldId id="262" r:id="rId8"/>
    <p:sldId id="263" r:id="rId9"/>
    <p:sldId id="264" r:id="rId10"/>
    <p:sldId id="265" r:id="rId11"/>
    <p:sldId id="267" r:id="rId12"/>
    <p:sldId id="272" r:id="rId13"/>
    <p:sldId id="277" r:id="rId14"/>
    <p:sldId id="266" r:id="rId15"/>
    <p:sldId id="278" r:id="rId16"/>
    <p:sldId id="279" r:id="rId17"/>
    <p:sldId id="273" r:id="rId18"/>
    <p:sldId id="274" r:id="rId19"/>
    <p:sldId id="268" r:id="rId20"/>
    <p:sldId id="269" r:id="rId21"/>
    <p:sldId id="270" r:id="rId22"/>
    <p:sldId id="275" r:id="rId23"/>
    <p:sldId id="271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3D8D56-D06C-5041-991D-01AB51C1019B}" type="doc">
      <dgm:prSet loTypeId="urn:microsoft.com/office/officeart/2009/3/layout/SubSte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9E420E-A399-724D-9DC4-17D3C4CDAE4E}">
      <dgm:prSet/>
      <dgm:spPr/>
      <dgm:t>
        <a:bodyPr/>
        <a:lstStyle/>
        <a:p>
          <a:pPr rtl="0"/>
          <a:r>
            <a:rPr lang="en-US" dirty="0"/>
            <a:t>Maternal health indicators – highlighted in the Gender Action Plan (2018–2021) also improved</a:t>
          </a:r>
        </a:p>
      </dgm:t>
    </dgm:pt>
    <dgm:pt modelId="{24136B9A-46CE-7E45-B9E0-4863B6661522}" type="parTrans" cxnId="{A04250CD-E461-074E-A4D6-F8ADE02B5D4B}">
      <dgm:prSet/>
      <dgm:spPr/>
      <dgm:t>
        <a:bodyPr/>
        <a:lstStyle/>
        <a:p>
          <a:endParaRPr lang="en-US"/>
        </a:p>
      </dgm:t>
    </dgm:pt>
    <dgm:pt modelId="{01E7E18E-BE98-4B40-8ABD-335BBBBB4731}" type="sibTrans" cxnId="{A04250CD-E461-074E-A4D6-F8ADE02B5D4B}">
      <dgm:prSet/>
      <dgm:spPr/>
      <dgm:t>
        <a:bodyPr/>
        <a:lstStyle/>
        <a:p>
          <a:endParaRPr lang="en-US"/>
        </a:p>
      </dgm:t>
    </dgm:pt>
    <dgm:pt modelId="{E5BA4BE2-04D2-9742-B7A3-CB389E121026}">
      <dgm:prSet/>
      <dgm:spPr/>
      <dgm:t>
        <a:bodyPr/>
        <a:lstStyle/>
        <a:p>
          <a:pPr rtl="0"/>
          <a:r>
            <a:rPr lang="en-US" dirty="0"/>
            <a:t>Skilled antenatal care increased from 73 to 83 per cent</a:t>
          </a:r>
        </a:p>
      </dgm:t>
    </dgm:pt>
    <dgm:pt modelId="{6D8E0E3C-C0E5-D346-81DA-1C483905E267}" type="parTrans" cxnId="{08FBD469-6C72-2946-9223-42A9C1AA4137}">
      <dgm:prSet/>
      <dgm:spPr/>
      <dgm:t>
        <a:bodyPr/>
        <a:lstStyle/>
        <a:p>
          <a:endParaRPr lang="en-US"/>
        </a:p>
      </dgm:t>
    </dgm:pt>
    <dgm:pt modelId="{7775D552-CB1B-C14A-8E64-65CE377BAE3E}" type="sibTrans" cxnId="{08FBD469-6C72-2946-9223-42A9C1AA4137}">
      <dgm:prSet/>
      <dgm:spPr/>
      <dgm:t>
        <a:bodyPr/>
        <a:lstStyle/>
        <a:p>
          <a:endParaRPr lang="en-US"/>
        </a:p>
      </dgm:t>
    </dgm:pt>
    <dgm:pt modelId="{94704264-0B20-BD45-80F4-C827F5D7853E}">
      <dgm:prSet/>
      <dgm:spPr/>
      <dgm:t>
        <a:bodyPr/>
        <a:lstStyle/>
        <a:p>
          <a:pPr rtl="0"/>
          <a:r>
            <a:rPr lang="en-US" dirty="0"/>
            <a:t>Skilled birth attendance from 52 to 69 per cent. </a:t>
          </a:r>
        </a:p>
      </dgm:t>
    </dgm:pt>
    <dgm:pt modelId="{863C954F-108A-B648-AF8E-215EE5391D12}" type="parTrans" cxnId="{ED13BEB4-17B5-8346-A57B-DAD1B2DB8101}">
      <dgm:prSet/>
      <dgm:spPr/>
      <dgm:t>
        <a:bodyPr/>
        <a:lstStyle/>
        <a:p>
          <a:endParaRPr lang="en-US"/>
        </a:p>
      </dgm:t>
    </dgm:pt>
    <dgm:pt modelId="{D9DBE9D1-5C8F-9248-8F3A-534026703772}" type="sibTrans" cxnId="{ED13BEB4-17B5-8346-A57B-DAD1B2DB8101}">
      <dgm:prSet/>
      <dgm:spPr/>
      <dgm:t>
        <a:bodyPr/>
        <a:lstStyle/>
        <a:p>
          <a:endParaRPr lang="en-US"/>
        </a:p>
      </dgm:t>
    </dgm:pt>
    <dgm:pt modelId="{26208EB5-775F-AA41-9584-B4BB08EF951E}">
      <dgm:prSet/>
      <dgm:spPr/>
      <dgm:t>
        <a:bodyPr/>
        <a:lstStyle/>
        <a:p>
          <a:pPr rtl="0"/>
          <a:r>
            <a:rPr lang="en-US" dirty="0"/>
            <a:t>Postnatal care within two days of birth from 60 to 62 per cent.</a:t>
          </a:r>
        </a:p>
      </dgm:t>
    </dgm:pt>
    <dgm:pt modelId="{5D921E13-7EE6-9A48-8BD4-C98F2F48DE75}" type="parTrans" cxnId="{C83170F4-E359-7740-AC20-282A5E952924}">
      <dgm:prSet/>
      <dgm:spPr/>
      <dgm:t>
        <a:bodyPr/>
        <a:lstStyle/>
        <a:p>
          <a:endParaRPr lang="en-US"/>
        </a:p>
      </dgm:t>
    </dgm:pt>
    <dgm:pt modelId="{A9082706-52D4-5740-8F1A-BFDF6ED6F43F}" type="sibTrans" cxnId="{C83170F4-E359-7740-AC20-282A5E952924}">
      <dgm:prSet/>
      <dgm:spPr/>
      <dgm:t>
        <a:bodyPr/>
        <a:lstStyle/>
        <a:p>
          <a:endParaRPr lang="en-US"/>
        </a:p>
      </dgm:t>
    </dgm:pt>
    <dgm:pt modelId="{E483C4B6-E856-45C4-9C43-0ACA14C32BD9}">
      <dgm:prSet/>
      <dgm:spPr/>
      <dgm:t>
        <a:bodyPr/>
        <a:lstStyle/>
        <a:p>
          <a:pPr rtl="0"/>
          <a:r>
            <a:rPr lang="en-US" dirty="0"/>
            <a:t>MMR is 186/100,000 live births </a:t>
          </a:r>
        </a:p>
      </dgm:t>
    </dgm:pt>
    <dgm:pt modelId="{FF323744-F9A8-4806-80A7-9F7DFCF32C15}" type="parTrans" cxnId="{423E538C-6711-4B33-B2D3-D2F3D7546AA4}">
      <dgm:prSet/>
      <dgm:spPr/>
      <dgm:t>
        <a:bodyPr/>
        <a:lstStyle/>
        <a:p>
          <a:endParaRPr lang="en-US"/>
        </a:p>
      </dgm:t>
    </dgm:pt>
    <dgm:pt modelId="{A97B5437-E7EE-4E0A-B0D8-E4197B1BFABD}" type="sibTrans" cxnId="{423E538C-6711-4B33-B2D3-D2F3D7546AA4}">
      <dgm:prSet/>
      <dgm:spPr/>
      <dgm:t>
        <a:bodyPr/>
        <a:lstStyle/>
        <a:p>
          <a:endParaRPr lang="en-US"/>
        </a:p>
      </dgm:t>
    </dgm:pt>
    <dgm:pt modelId="{C70FB637-8A37-4BA3-ACE9-8721BEBA06E6}">
      <dgm:prSet/>
      <dgm:spPr/>
      <dgm:t>
        <a:bodyPr/>
        <a:lstStyle/>
        <a:p>
          <a:pPr rtl="0"/>
          <a:r>
            <a:rPr lang="en-US" dirty="0"/>
            <a:t>MDG’s MMR target = 140/1000 live births</a:t>
          </a:r>
        </a:p>
      </dgm:t>
    </dgm:pt>
    <dgm:pt modelId="{4138E51F-51A0-415C-AF08-1A7257C8C19C}" type="parTrans" cxnId="{768A89AF-C326-4B4E-921A-51793A484BD5}">
      <dgm:prSet/>
      <dgm:spPr/>
      <dgm:t>
        <a:bodyPr/>
        <a:lstStyle/>
        <a:p>
          <a:endParaRPr lang="en-US"/>
        </a:p>
      </dgm:t>
    </dgm:pt>
    <dgm:pt modelId="{9FAB6808-ED4B-4811-9FC1-A7AF2410EF99}" type="sibTrans" cxnId="{768A89AF-C326-4B4E-921A-51793A484BD5}">
      <dgm:prSet/>
      <dgm:spPr/>
      <dgm:t>
        <a:bodyPr/>
        <a:lstStyle/>
        <a:p>
          <a:endParaRPr lang="en-US"/>
        </a:p>
      </dgm:t>
    </dgm:pt>
    <dgm:pt modelId="{7AF71D38-C366-47D7-8913-D00BDECEA368}">
      <dgm:prSet/>
      <dgm:spPr/>
      <dgm:t>
        <a:bodyPr/>
        <a:lstStyle/>
        <a:p>
          <a:pPr rtl="0"/>
          <a:r>
            <a:rPr lang="en-US" dirty="0"/>
            <a:t>SDGs target = 70/100,000 live births</a:t>
          </a:r>
        </a:p>
      </dgm:t>
    </dgm:pt>
    <dgm:pt modelId="{15598046-AC32-47A7-A74F-C2899E81E5AC}" type="parTrans" cxnId="{889578E0-AB0B-4355-B3D6-61FF34681FED}">
      <dgm:prSet/>
      <dgm:spPr/>
      <dgm:t>
        <a:bodyPr/>
        <a:lstStyle/>
        <a:p>
          <a:endParaRPr lang="en-US"/>
        </a:p>
      </dgm:t>
    </dgm:pt>
    <dgm:pt modelId="{5CBF0FFC-86F0-487C-BEE5-C6CF86B34C37}" type="sibTrans" cxnId="{889578E0-AB0B-4355-B3D6-61FF34681FED}">
      <dgm:prSet/>
      <dgm:spPr/>
      <dgm:t>
        <a:bodyPr/>
        <a:lstStyle/>
        <a:p>
          <a:endParaRPr lang="en-US"/>
        </a:p>
      </dgm:t>
    </dgm:pt>
    <dgm:pt modelId="{BBF4F99B-E57E-2F4D-9421-63CEC8A387D1}" type="pres">
      <dgm:prSet presAssocID="{1D3D8D56-D06C-5041-991D-01AB51C1019B}" presName="Name0" presStyleCnt="0">
        <dgm:presLayoutVars>
          <dgm:chMax val="7"/>
          <dgm:dir/>
          <dgm:animOne val="branch"/>
        </dgm:presLayoutVars>
      </dgm:prSet>
      <dgm:spPr/>
    </dgm:pt>
    <dgm:pt modelId="{C46576D7-E2F5-C94C-AEA3-7ECB0C73E2FC}" type="pres">
      <dgm:prSet presAssocID="{2B9E420E-A399-724D-9DC4-17D3C4CDAE4E}" presName="parTx1" presStyleLbl="node1" presStyleIdx="0" presStyleCnt="1"/>
      <dgm:spPr/>
    </dgm:pt>
    <dgm:pt modelId="{63928E7F-41AA-B84C-A2BE-7EB78CE4048A}" type="pres">
      <dgm:prSet presAssocID="{2B9E420E-A399-724D-9DC4-17D3C4CDAE4E}" presName="spPre1" presStyleCnt="0"/>
      <dgm:spPr/>
    </dgm:pt>
    <dgm:pt modelId="{C9992274-EC5A-C846-9E4D-E58B58125695}" type="pres">
      <dgm:prSet presAssocID="{2B9E420E-A399-724D-9DC4-17D3C4CDAE4E}" presName="chLin1" presStyleCnt="0"/>
      <dgm:spPr/>
    </dgm:pt>
    <dgm:pt modelId="{E39EA73D-0ADB-8449-A692-151F7FB74512}" type="pres">
      <dgm:prSet presAssocID="{6D8E0E3C-C0E5-D346-81DA-1C483905E267}" presName="Name11" presStyleLbl="parChTrans1D1" presStyleIdx="0" presStyleCnt="12"/>
      <dgm:spPr/>
    </dgm:pt>
    <dgm:pt modelId="{14EDC703-6904-CE43-8442-A161F034F2FC}" type="pres">
      <dgm:prSet presAssocID="{E5BA4BE2-04D2-9742-B7A3-CB389E121026}" presName="txAndLines1" presStyleCnt="0"/>
      <dgm:spPr/>
    </dgm:pt>
    <dgm:pt modelId="{8182CBA7-1CF4-0947-A8F4-C726C01C01CA}" type="pres">
      <dgm:prSet presAssocID="{E5BA4BE2-04D2-9742-B7A3-CB389E121026}" presName="anchor1" presStyleCnt="0"/>
      <dgm:spPr/>
    </dgm:pt>
    <dgm:pt modelId="{FA69E77C-BA3C-9640-928A-929E4B7E3FD6}" type="pres">
      <dgm:prSet presAssocID="{E5BA4BE2-04D2-9742-B7A3-CB389E121026}" presName="backup1" presStyleCnt="0"/>
      <dgm:spPr/>
    </dgm:pt>
    <dgm:pt modelId="{AC4F9608-698A-B346-9E02-CC31049AED6C}" type="pres">
      <dgm:prSet presAssocID="{E5BA4BE2-04D2-9742-B7A3-CB389E121026}" presName="preLine1" presStyleLbl="parChTrans1D1" presStyleIdx="1" presStyleCnt="12"/>
      <dgm:spPr/>
    </dgm:pt>
    <dgm:pt modelId="{104D780A-0A7E-9444-B037-1B2DAF28673E}" type="pres">
      <dgm:prSet presAssocID="{E5BA4BE2-04D2-9742-B7A3-CB389E121026}" presName="desTx1" presStyleLbl="revTx" presStyleIdx="0" presStyleCnt="0">
        <dgm:presLayoutVars>
          <dgm:bulletEnabled val="1"/>
        </dgm:presLayoutVars>
      </dgm:prSet>
      <dgm:spPr/>
    </dgm:pt>
    <dgm:pt modelId="{098D7274-5EDD-FA4C-A32C-039ADC547F80}" type="pres">
      <dgm:prSet presAssocID="{863C954F-108A-B648-AF8E-215EE5391D12}" presName="Name11" presStyleLbl="parChTrans1D1" presStyleIdx="2" presStyleCnt="12"/>
      <dgm:spPr/>
    </dgm:pt>
    <dgm:pt modelId="{C4217C7A-C690-D347-90AB-EA9A21A55D89}" type="pres">
      <dgm:prSet presAssocID="{94704264-0B20-BD45-80F4-C827F5D7853E}" presName="txAndLines1" presStyleCnt="0"/>
      <dgm:spPr/>
    </dgm:pt>
    <dgm:pt modelId="{7C54FCC9-CCD7-3C47-B966-5616C46B03FD}" type="pres">
      <dgm:prSet presAssocID="{94704264-0B20-BD45-80F4-C827F5D7853E}" presName="anchor1" presStyleCnt="0"/>
      <dgm:spPr/>
    </dgm:pt>
    <dgm:pt modelId="{E2B58037-2DFB-054F-8CCC-1990E2826B2B}" type="pres">
      <dgm:prSet presAssocID="{94704264-0B20-BD45-80F4-C827F5D7853E}" presName="backup1" presStyleCnt="0"/>
      <dgm:spPr/>
    </dgm:pt>
    <dgm:pt modelId="{7DAD983E-C34D-8143-A076-105894618BB4}" type="pres">
      <dgm:prSet presAssocID="{94704264-0B20-BD45-80F4-C827F5D7853E}" presName="preLine1" presStyleLbl="parChTrans1D1" presStyleIdx="3" presStyleCnt="12"/>
      <dgm:spPr/>
    </dgm:pt>
    <dgm:pt modelId="{DD7E088C-C8AE-D14D-B996-D1FC5D7A16EB}" type="pres">
      <dgm:prSet presAssocID="{94704264-0B20-BD45-80F4-C827F5D7853E}" presName="desTx1" presStyleLbl="revTx" presStyleIdx="0" presStyleCnt="0">
        <dgm:presLayoutVars>
          <dgm:bulletEnabled val="1"/>
        </dgm:presLayoutVars>
      </dgm:prSet>
      <dgm:spPr/>
    </dgm:pt>
    <dgm:pt modelId="{2C3760D8-601C-5640-B9AA-734211F8D6C1}" type="pres">
      <dgm:prSet presAssocID="{5D921E13-7EE6-9A48-8BD4-C98F2F48DE75}" presName="Name11" presStyleLbl="parChTrans1D1" presStyleIdx="4" presStyleCnt="12"/>
      <dgm:spPr/>
    </dgm:pt>
    <dgm:pt modelId="{1076C9D8-48A1-3B46-8190-BFD021CE7E40}" type="pres">
      <dgm:prSet presAssocID="{26208EB5-775F-AA41-9584-B4BB08EF951E}" presName="txAndLines1" presStyleCnt="0"/>
      <dgm:spPr/>
    </dgm:pt>
    <dgm:pt modelId="{CF4DE250-489B-4145-B1A0-803CD8CD92B1}" type="pres">
      <dgm:prSet presAssocID="{26208EB5-775F-AA41-9584-B4BB08EF951E}" presName="anchor1" presStyleCnt="0"/>
      <dgm:spPr/>
    </dgm:pt>
    <dgm:pt modelId="{50BE91A3-03D4-D14D-ADD5-BD03EA9D7296}" type="pres">
      <dgm:prSet presAssocID="{26208EB5-775F-AA41-9584-B4BB08EF951E}" presName="backup1" presStyleCnt="0"/>
      <dgm:spPr/>
    </dgm:pt>
    <dgm:pt modelId="{D27978F1-CD72-6B40-9B9B-A9B3F9026177}" type="pres">
      <dgm:prSet presAssocID="{26208EB5-775F-AA41-9584-B4BB08EF951E}" presName="preLine1" presStyleLbl="parChTrans1D1" presStyleIdx="5" presStyleCnt="12"/>
      <dgm:spPr/>
    </dgm:pt>
    <dgm:pt modelId="{D5ED14E0-8B57-974F-9733-7A38D4D6C531}" type="pres">
      <dgm:prSet presAssocID="{26208EB5-775F-AA41-9584-B4BB08EF951E}" presName="desTx1" presStyleLbl="revTx" presStyleIdx="0" presStyleCnt="0">
        <dgm:presLayoutVars>
          <dgm:bulletEnabled val="1"/>
        </dgm:presLayoutVars>
      </dgm:prSet>
      <dgm:spPr/>
    </dgm:pt>
    <dgm:pt modelId="{3B4218EE-E507-4C54-8F65-303F20FDEB61}" type="pres">
      <dgm:prSet presAssocID="{FF323744-F9A8-4806-80A7-9F7DFCF32C15}" presName="Name11" presStyleLbl="parChTrans1D1" presStyleIdx="6" presStyleCnt="12"/>
      <dgm:spPr/>
    </dgm:pt>
    <dgm:pt modelId="{4A9F28F5-9D24-4310-BF9C-F2306B291842}" type="pres">
      <dgm:prSet presAssocID="{E483C4B6-E856-45C4-9C43-0ACA14C32BD9}" presName="txAndLines1" presStyleCnt="0"/>
      <dgm:spPr/>
    </dgm:pt>
    <dgm:pt modelId="{94E5C03E-C4F9-428D-8480-E6FBCF1102F9}" type="pres">
      <dgm:prSet presAssocID="{E483C4B6-E856-45C4-9C43-0ACA14C32BD9}" presName="anchor1" presStyleCnt="0"/>
      <dgm:spPr/>
    </dgm:pt>
    <dgm:pt modelId="{FFF9352A-8DEC-4360-B2E6-96E6E745080A}" type="pres">
      <dgm:prSet presAssocID="{E483C4B6-E856-45C4-9C43-0ACA14C32BD9}" presName="backup1" presStyleCnt="0"/>
      <dgm:spPr/>
    </dgm:pt>
    <dgm:pt modelId="{3D6DC58C-C264-4B6B-AB3F-3C4F5D0ED3FB}" type="pres">
      <dgm:prSet presAssocID="{E483C4B6-E856-45C4-9C43-0ACA14C32BD9}" presName="preLine1" presStyleLbl="parChTrans1D1" presStyleIdx="7" presStyleCnt="12"/>
      <dgm:spPr/>
    </dgm:pt>
    <dgm:pt modelId="{16B94DA9-2560-4558-B6B9-A8427171B481}" type="pres">
      <dgm:prSet presAssocID="{E483C4B6-E856-45C4-9C43-0ACA14C32BD9}" presName="desTx1" presStyleLbl="revTx" presStyleIdx="0" presStyleCnt="0">
        <dgm:presLayoutVars>
          <dgm:bulletEnabled val="1"/>
        </dgm:presLayoutVars>
      </dgm:prSet>
      <dgm:spPr/>
    </dgm:pt>
    <dgm:pt modelId="{1B9478CF-B301-43CB-8D12-F28A5AC067C0}" type="pres">
      <dgm:prSet presAssocID="{4138E51F-51A0-415C-AF08-1A7257C8C19C}" presName="Name11" presStyleLbl="parChTrans1D1" presStyleIdx="8" presStyleCnt="12"/>
      <dgm:spPr/>
    </dgm:pt>
    <dgm:pt modelId="{AA4C99FC-4711-4F3C-BFFD-F2C2EA34E244}" type="pres">
      <dgm:prSet presAssocID="{C70FB637-8A37-4BA3-ACE9-8721BEBA06E6}" presName="txAndLines1" presStyleCnt="0"/>
      <dgm:spPr/>
    </dgm:pt>
    <dgm:pt modelId="{A9AE6A34-9C8B-4C61-A0D7-62F73F24F2C3}" type="pres">
      <dgm:prSet presAssocID="{C70FB637-8A37-4BA3-ACE9-8721BEBA06E6}" presName="anchor1" presStyleCnt="0"/>
      <dgm:spPr/>
    </dgm:pt>
    <dgm:pt modelId="{C037AD7E-F26D-4DDF-B26E-313ECD9DAA11}" type="pres">
      <dgm:prSet presAssocID="{C70FB637-8A37-4BA3-ACE9-8721BEBA06E6}" presName="backup1" presStyleCnt="0"/>
      <dgm:spPr/>
    </dgm:pt>
    <dgm:pt modelId="{7B503E59-FD7B-41FA-8EEE-A7122FF5CA00}" type="pres">
      <dgm:prSet presAssocID="{C70FB637-8A37-4BA3-ACE9-8721BEBA06E6}" presName="preLine1" presStyleLbl="parChTrans1D1" presStyleIdx="9" presStyleCnt="12"/>
      <dgm:spPr/>
    </dgm:pt>
    <dgm:pt modelId="{358AE95C-4210-45DF-B923-5800853DC1D5}" type="pres">
      <dgm:prSet presAssocID="{C70FB637-8A37-4BA3-ACE9-8721BEBA06E6}" presName="desTx1" presStyleLbl="revTx" presStyleIdx="0" presStyleCnt="0">
        <dgm:presLayoutVars>
          <dgm:bulletEnabled val="1"/>
        </dgm:presLayoutVars>
      </dgm:prSet>
      <dgm:spPr/>
    </dgm:pt>
    <dgm:pt modelId="{A6B5DAB0-E39E-4647-8DC7-B041BA46F750}" type="pres">
      <dgm:prSet presAssocID="{15598046-AC32-47A7-A74F-C2899E81E5AC}" presName="Name11" presStyleLbl="parChTrans1D1" presStyleIdx="10" presStyleCnt="12"/>
      <dgm:spPr/>
    </dgm:pt>
    <dgm:pt modelId="{AAF59E9F-F65F-4C07-9A6E-08042E9F8080}" type="pres">
      <dgm:prSet presAssocID="{7AF71D38-C366-47D7-8913-D00BDECEA368}" presName="txAndLines1" presStyleCnt="0"/>
      <dgm:spPr/>
    </dgm:pt>
    <dgm:pt modelId="{7BCE8C20-038C-43F2-8D43-2339B4B70FB5}" type="pres">
      <dgm:prSet presAssocID="{7AF71D38-C366-47D7-8913-D00BDECEA368}" presName="anchor1" presStyleCnt="0"/>
      <dgm:spPr/>
    </dgm:pt>
    <dgm:pt modelId="{E9523A64-E16F-49EC-8833-F412CEC9CF6F}" type="pres">
      <dgm:prSet presAssocID="{7AF71D38-C366-47D7-8913-D00BDECEA368}" presName="backup1" presStyleCnt="0"/>
      <dgm:spPr/>
    </dgm:pt>
    <dgm:pt modelId="{A7371700-1435-43E9-9678-42569EC5C6E7}" type="pres">
      <dgm:prSet presAssocID="{7AF71D38-C366-47D7-8913-D00BDECEA368}" presName="preLine1" presStyleLbl="parChTrans1D1" presStyleIdx="11" presStyleCnt="12"/>
      <dgm:spPr/>
    </dgm:pt>
    <dgm:pt modelId="{C9CF36BF-63AD-45E2-AA47-BAFE6433D97E}" type="pres">
      <dgm:prSet presAssocID="{7AF71D38-C366-47D7-8913-D00BDECEA368}" presName="desTx1" presStyleLbl="revTx" presStyleIdx="0" presStyleCnt="0">
        <dgm:presLayoutVars>
          <dgm:bulletEnabled val="1"/>
        </dgm:presLayoutVars>
      </dgm:prSet>
      <dgm:spPr/>
    </dgm:pt>
  </dgm:ptLst>
  <dgm:cxnLst>
    <dgm:cxn modelId="{60A1EA5D-8495-4455-93F0-C16F9367D01F}" type="presOf" srcId="{C70FB637-8A37-4BA3-ACE9-8721BEBA06E6}" destId="{358AE95C-4210-45DF-B923-5800853DC1D5}" srcOrd="0" destOrd="0" presId="urn:microsoft.com/office/officeart/2009/3/layout/SubStepProcess"/>
    <dgm:cxn modelId="{08FBD469-6C72-2946-9223-42A9C1AA4137}" srcId="{2B9E420E-A399-724D-9DC4-17D3C4CDAE4E}" destId="{E5BA4BE2-04D2-9742-B7A3-CB389E121026}" srcOrd="0" destOrd="0" parTransId="{6D8E0E3C-C0E5-D346-81DA-1C483905E267}" sibTransId="{7775D552-CB1B-C14A-8E64-65CE377BAE3E}"/>
    <dgm:cxn modelId="{D2B25E52-73F3-0146-A2BB-7FFDC65F3A2C}" type="presOf" srcId="{1D3D8D56-D06C-5041-991D-01AB51C1019B}" destId="{BBF4F99B-E57E-2F4D-9421-63CEC8A387D1}" srcOrd="0" destOrd="0" presId="urn:microsoft.com/office/officeart/2009/3/layout/SubStepProcess"/>
    <dgm:cxn modelId="{6ADE507C-FA40-074A-AF9E-91699527077B}" type="presOf" srcId="{2B9E420E-A399-724D-9DC4-17D3C4CDAE4E}" destId="{C46576D7-E2F5-C94C-AEA3-7ECB0C73E2FC}" srcOrd="0" destOrd="0" presId="urn:microsoft.com/office/officeart/2009/3/layout/SubStepProcess"/>
    <dgm:cxn modelId="{161F8B85-5409-4B06-8310-41D1F3284850}" type="presOf" srcId="{E483C4B6-E856-45C4-9C43-0ACA14C32BD9}" destId="{16B94DA9-2560-4558-B6B9-A8427171B481}" srcOrd="0" destOrd="0" presId="urn:microsoft.com/office/officeart/2009/3/layout/SubStepProcess"/>
    <dgm:cxn modelId="{423E538C-6711-4B33-B2D3-D2F3D7546AA4}" srcId="{2B9E420E-A399-724D-9DC4-17D3C4CDAE4E}" destId="{E483C4B6-E856-45C4-9C43-0ACA14C32BD9}" srcOrd="3" destOrd="0" parTransId="{FF323744-F9A8-4806-80A7-9F7DFCF32C15}" sibTransId="{A97B5437-E7EE-4E0A-B0D8-E4197B1BFABD}"/>
    <dgm:cxn modelId="{72C41DAC-05C4-704B-AE43-2EBD07FD9FB6}" type="presOf" srcId="{E5BA4BE2-04D2-9742-B7A3-CB389E121026}" destId="{104D780A-0A7E-9444-B037-1B2DAF28673E}" srcOrd="0" destOrd="0" presId="urn:microsoft.com/office/officeart/2009/3/layout/SubStepProcess"/>
    <dgm:cxn modelId="{768A89AF-C326-4B4E-921A-51793A484BD5}" srcId="{2B9E420E-A399-724D-9DC4-17D3C4CDAE4E}" destId="{C70FB637-8A37-4BA3-ACE9-8721BEBA06E6}" srcOrd="4" destOrd="0" parTransId="{4138E51F-51A0-415C-AF08-1A7257C8C19C}" sibTransId="{9FAB6808-ED4B-4811-9FC1-A7AF2410EF99}"/>
    <dgm:cxn modelId="{ED13BEB4-17B5-8346-A57B-DAD1B2DB8101}" srcId="{2B9E420E-A399-724D-9DC4-17D3C4CDAE4E}" destId="{94704264-0B20-BD45-80F4-C827F5D7853E}" srcOrd="1" destOrd="0" parTransId="{863C954F-108A-B648-AF8E-215EE5391D12}" sibTransId="{D9DBE9D1-5C8F-9248-8F3A-534026703772}"/>
    <dgm:cxn modelId="{A04250CD-E461-074E-A4D6-F8ADE02B5D4B}" srcId="{1D3D8D56-D06C-5041-991D-01AB51C1019B}" destId="{2B9E420E-A399-724D-9DC4-17D3C4CDAE4E}" srcOrd="0" destOrd="0" parTransId="{24136B9A-46CE-7E45-B9E0-4863B6661522}" sibTransId="{01E7E18E-BE98-4B40-8ABD-335BBBBB4731}"/>
    <dgm:cxn modelId="{675517D7-68AA-450F-88F5-BD9AD149424C}" type="presOf" srcId="{7AF71D38-C366-47D7-8913-D00BDECEA368}" destId="{C9CF36BF-63AD-45E2-AA47-BAFE6433D97E}" srcOrd="0" destOrd="0" presId="urn:microsoft.com/office/officeart/2009/3/layout/SubStepProcess"/>
    <dgm:cxn modelId="{889578E0-AB0B-4355-B3D6-61FF34681FED}" srcId="{2B9E420E-A399-724D-9DC4-17D3C4CDAE4E}" destId="{7AF71D38-C366-47D7-8913-D00BDECEA368}" srcOrd="5" destOrd="0" parTransId="{15598046-AC32-47A7-A74F-C2899E81E5AC}" sibTransId="{5CBF0FFC-86F0-487C-BEE5-C6CF86B34C37}"/>
    <dgm:cxn modelId="{86404EE1-FD6B-0649-BD96-95AFD1500AAB}" type="presOf" srcId="{26208EB5-775F-AA41-9584-B4BB08EF951E}" destId="{D5ED14E0-8B57-974F-9733-7A38D4D6C531}" srcOrd="0" destOrd="0" presId="urn:microsoft.com/office/officeart/2009/3/layout/SubStepProcess"/>
    <dgm:cxn modelId="{C83170F4-E359-7740-AC20-282A5E952924}" srcId="{2B9E420E-A399-724D-9DC4-17D3C4CDAE4E}" destId="{26208EB5-775F-AA41-9584-B4BB08EF951E}" srcOrd="2" destOrd="0" parTransId="{5D921E13-7EE6-9A48-8BD4-C98F2F48DE75}" sibTransId="{A9082706-52D4-5740-8F1A-BFDF6ED6F43F}"/>
    <dgm:cxn modelId="{9DACDCFF-53A7-0648-B8A6-64F9626B82AF}" type="presOf" srcId="{94704264-0B20-BD45-80F4-C827F5D7853E}" destId="{DD7E088C-C8AE-D14D-B996-D1FC5D7A16EB}" srcOrd="0" destOrd="0" presId="urn:microsoft.com/office/officeart/2009/3/layout/SubStepProcess"/>
    <dgm:cxn modelId="{8F4CC197-D364-6C42-A5EE-EBB7674C71F7}" type="presParOf" srcId="{BBF4F99B-E57E-2F4D-9421-63CEC8A387D1}" destId="{C46576D7-E2F5-C94C-AEA3-7ECB0C73E2FC}" srcOrd="0" destOrd="0" presId="urn:microsoft.com/office/officeart/2009/3/layout/SubStepProcess"/>
    <dgm:cxn modelId="{577FE33E-F9FF-FF4A-832D-C4B989054FE0}" type="presParOf" srcId="{BBF4F99B-E57E-2F4D-9421-63CEC8A387D1}" destId="{63928E7F-41AA-B84C-A2BE-7EB78CE4048A}" srcOrd="1" destOrd="0" presId="urn:microsoft.com/office/officeart/2009/3/layout/SubStepProcess"/>
    <dgm:cxn modelId="{8594FADD-52D3-D944-8337-54CA82841D9E}" type="presParOf" srcId="{BBF4F99B-E57E-2F4D-9421-63CEC8A387D1}" destId="{C9992274-EC5A-C846-9E4D-E58B58125695}" srcOrd="2" destOrd="0" presId="urn:microsoft.com/office/officeart/2009/3/layout/SubStepProcess"/>
    <dgm:cxn modelId="{DADEE4AE-E8D2-9F4F-9847-2A8EDB3DB075}" type="presParOf" srcId="{C9992274-EC5A-C846-9E4D-E58B58125695}" destId="{E39EA73D-0ADB-8449-A692-151F7FB74512}" srcOrd="0" destOrd="0" presId="urn:microsoft.com/office/officeart/2009/3/layout/SubStepProcess"/>
    <dgm:cxn modelId="{564F5E1E-8D3A-2E48-9329-7301D73CF250}" type="presParOf" srcId="{C9992274-EC5A-C846-9E4D-E58B58125695}" destId="{14EDC703-6904-CE43-8442-A161F034F2FC}" srcOrd="1" destOrd="0" presId="urn:microsoft.com/office/officeart/2009/3/layout/SubStepProcess"/>
    <dgm:cxn modelId="{D8E110E0-248E-964A-BBD9-986A5996AFEA}" type="presParOf" srcId="{14EDC703-6904-CE43-8442-A161F034F2FC}" destId="{8182CBA7-1CF4-0947-A8F4-C726C01C01CA}" srcOrd="0" destOrd="0" presId="urn:microsoft.com/office/officeart/2009/3/layout/SubStepProcess"/>
    <dgm:cxn modelId="{E9306DC1-CBD8-254F-AB56-DAD52F115BE5}" type="presParOf" srcId="{14EDC703-6904-CE43-8442-A161F034F2FC}" destId="{FA69E77C-BA3C-9640-928A-929E4B7E3FD6}" srcOrd="1" destOrd="0" presId="urn:microsoft.com/office/officeart/2009/3/layout/SubStepProcess"/>
    <dgm:cxn modelId="{1A219F3B-0967-D94E-B5C0-795276FF19A9}" type="presParOf" srcId="{14EDC703-6904-CE43-8442-A161F034F2FC}" destId="{AC4F9608-698A-B346-9E02-CC31049AED6C}" srcOrd="2" destOrd="0" presId="urn:microsoft.com/office/officeart/2009/3/layout/SubStepProcess"/>
    <dgm:cxn modelId="{A38F4169-B159-804B-8A6D-2B192EC529E5}" type="presParOf" srcId="{14EDC703-6904-CE43-8442-A161F034F2FC}" destId="{104D780A-0A7E-9444-B037-1B2DAF28673E}" srcOrd="3" destOrd="0" presId="urn:microsoft.com/office/officeart/2009/3/layout/SubStepProcess"/>
    <dgm:cxn modelId="{29C1BBE5-16A5-B544-BD5F-42E690FC1EFD}" type="presParOf" srcId="{C9992274-EC5A-C846-9E4D-E58B58125695}" destId="{098D7274-5EDD-FA4C-A32C-039ADC547F80}" srcOrd="2" destOrd="0" presId="urn:microsoft.com/office/officeart/2009/3/layout/SubStepProcess"/>
    <dgm:cxn modelId="{85E33D3D-74C6-664A-AFB0-C0B85338BD2B}" type="presParOf" srcId="{C9992274-EC5A-C846-9E4D-E58B58125695}" destId="{C4217C7A-C690-D347-90AB-EA9A21A55D89}" srcOrd="3" destOrd="0" presId="urn:microsoft.com/office/officeart/2009/3/layout/SubStepProcess"/>
    <dgm:cxn modelId="{601334D5-6280-0F43-B6FA-29D79F816AEA}" type="presParOf" srcId="{C4217C7A-C690-D347-90AB-EA9A21A55D89}" destId="{7C54FCC9-CCD7-3C47-B966-5616C46B03FD}" srcOrd="0" destOrd="0" presId="urn:microsoft.com/office/officeart/2009/3/layout/SubStepProcess"/>
    <dgm:cxn modelId="{B4E1F9EA-3CDF-9643-8C56-46DDCACCB9DA}" type="presParOf" srcId="{C4217C7A-C690-D347-90AB-EA9A21A55D89}" destId="{E2B58037-2DFB-054F-8CCC-1990E2826B2B}" srcOrd="1" destOrd="0" presId="urn:microsoft.com/office/officeart/2009/3/layout/SubStepProcess"/>
    <dgm:cxn modelId="{05BE9BDB-4158-0C48-B875-3451299EE8F7}" type="presParOf" srcId="{C4217C7A-C690-D347-90AB-EA9A21A55D89}" destId="{7DAD983E-C34D-8143-A076-105894618BB4}" srcOrd="2" destOrd="0" presId="urn:microsoft.com/office/officeart/2009/3/layout/SubStepProcess"/>
    <dgm:cxn modelId="{8B66738A-32A8-A24C-9418-265AB009B8CB}" type="presParOf" srcId="{C4217C7A-C690-D347-90AB-EA9A21A55D89}" destId="{DD7E088C-C8AE-D14D-B996-D1FC5D7A16EB}" srcOrd="3" destOrd="0" presId="urn:microsoft.com/office/officeart/2009/3/layout/SubStepProcess"/>
    <dgm:cxn modelId="{7DE35B28-7528-FF4E-A2C9-F253326CEDEB}" type="presParOf" srcId="{C9992274-EC5A-C846-9E4D-E58B58125695}" destId="{2C3760D8-601C-5640-B9AA-734211F8D6C1}" srcOrd="4" destOrd="0" presId="urn:microsoft.com/office/officeart/2009/3/layout/SubStepProcess"/>
    <dgm:cxn modelId="{A9051E55-FA6A-514B-B7D1-722C06FD27A5}" type="presParOf" srcId="{C9992274-EC5A-C846-9E4D-E58B58125695}" destId="{1076C9D8-48A1-3B46-8190-BFD021CE7E40}" srcOrd="5" destOrd="0" presId="urn:microsoft.com/office/officeart/2009/3/layout/SubStepProcess"/>
    <dgm:cxn modelId="{58848029-D801-FA43-A7F4-2CA1BDCEB900}" type="presParOf" srcId="{1076C9D8-48A1-3B46-8190-BFD021CE7E40}" destId="{CF4DE250-489B-4145-B1A0-803CD8CD92B1}" srcOrd="0" destOrd="0" presId="urn:microsoft.com/office/officeart/2009/3/layout/SubStepProcess"/>
    <dgm:cxn modelId="{90770CC4-8A4F-FA4F-9124-244657CAC70A}" type="presParOf" srcId="{1076C9D8-48A1-3B46-8190-BFD021CE7E40}" destId="{50BE91A3-03D4-D14D-ADD5-BD03EA9D7296}" srcOrd="1" destOrd="0" presId="urn:microsoft.com/office/officeart/2009/3/layout/SubStepProcess"/>
    <dgm:cxn modelId="{BB5DACC2-865F-9549-8F60-09BED0B97AF4}" type="presParOf" srcId="{1076C9D8-48A1-3B46-8190-BFD021CE7E40}" destId="{D27978F1-CD72-6B40-9B9B-A9B3F9026177}" srcOrd="2" destOrd="0" presId="urn:microsoft.com/office/officeart/2009/3/layout/SubStepProcess"/>
    <dgm:cxn modelId="{1B883904-DC42-714F-9652-30B25C206E9A}" type="presParOf" srcId="{1076C9D8-48A1-3B46-8190-BFD021CE7E40}" destId="{D5ED14E0-8B57-974F-9733-7A38D4D6C531}" srcOrd="3" destOrd="0" presId="urn:microsoft.com/office/officeart/2009/3/layout/SubStepProcess"/>
    <dgm:cxn modelId="{D49AEF04-A629-4477-929D-B833B8456AF2}" type="presParOf" srcId="{C9992274-EC5A-C846-9E4D-E58B58125695}" destId="{3B4218EE-E507-4C54-8F65-303F20FDEB61}" srcOrd="6" destOrd="0" presId="urn:microsoft.com/office/officeart/2009/3/layout/SubStepProcess"/>
    <dgm:cxn modelId="{CF7A2B9F-FAB9-4335-952D-B387B96E2EDA}" type="presParOf" srcId="{C9992274-EC5A-C846-9E4D-E58B58125695}" destId="{4A9F28F5-9D24-4310-BF9C-F2306B291842}" srcOrd="7" destOrd="0" presId="urn:microsoft.com/office/officeart/2009/3/layout/SubStepProcess"/>
    <dgm:cxn modelId="{8E45CE11-C424-4813-A679-53B54AB683C6}" type="presParOf" srcId="{4A9F28F5-9D24-4310-BF9C-F2306B291842}" destId="{94E5C03E-C4F9-428D-8480-E6FBCF1102F9}" srcOrd="0" destOrd="0" presId="urn:microsoft.com/office/officeart/2009/3/layout/SubStepProcess"/>
    <dgm:cxn modelId="{8256957F-BA46-435B-9B8B-96E36B3A0A05}" type="presParOf" srcId="{4A9F28F5-9D24-4310-BF9C-F2306B291842}" destId="{FFF9352A-8DEC-4360-B2E6-96E6E745080A}" srcOrd="1" destOrd="0" presId="urn:microsoft.com/office/officeart/2009/3/layout/SubStepProcess"/>
    <dgm:cxn modelId="{B7A978CD-3B75-43E2-BF5B-00A9B3BB72C8}" type="presParOf" srcId="{4A9F28F5-9D24-4310-BF9C-F2306B291842}" destId="{3D6DC58C-C264-4B6B-AB3F-3C4F5D0ED3FB}" srcOrd="2" destOrd="0" presId="urn:microsoft.com/office/officeart/2009/3/layout/SubStepProcess"/>
    <dgm:cxn modelId="{3B94C5E1-F312-43DB-B061-E2E3F8EE10FE}" type="presParOf" srcId="{4A9F28F5-9D24-4310-BF9C-F2306B291842}" destId="{16B94DA9-2560-4558-B6B9-A8427171B481}" srcOrd="3" destOrd="0" presId="urn:microsoft.com/office/officeart/2009/3/layout/SubStepProcess"/>
    <dgm:cxn modelId="{28F2B300-5581-4161-94BA-833E8BBF3EEA}" type="presParOf" srcId="{C9992274-EC5A-C846-9E4D-E58B58125695}" destId="{1B9478CF-B301-43CB-8D12-F28A5AC067C0}" srcOrd="8" destOrd="0" presId="urn:microsoft.com/office/officeart/2009/3/layout/SubStepProcess"/>
    <dgm:cxn modelId="{BE179F64-D632-4543-B49C-FC138393B9FD}" type="presParOf" srcId="{C9992274-EC5A-C846-9E4D-E58B58125695}" destId="{AA4C99FC-4711-4F3C-BFFD-F2C2EA34E244}" srcOrd="9" destOrd="0" presId="urn:microsoft.com/office/officeart/2009/3/layout/SubStepProcess"/>
    <dgm:cxn modelId="{4DAAA23D-6D28-4461-8B3F-1620E414C4EA}" type="presParOf" srcId="{AA4C99FC-4711-4F3C-BFFD-F2C2EA34E244}" destId="{A9AE6A34-9C8B-4C61-A0D7-62F73F24F2C3}" srcOrd="0" destOrd="0" presId="urn:microsoft.com/office/officeart/2009/3/layout/SubStepProcess"/>
    <dgm:cxn modelId="{D0CA48F6-F887-4BFF-A54F-15E5550E76FC}" type="presParOf" srcId="{AA4C99FC-4711-4F3C-BFFD-F2C2EA34E244}" destId="{C037AD7E-F26D-4DDF-B26E-313ECD9DAA11}" srcOrd="1" destOrd="0" presId="urn:microsoft.com/office/officeart/2009/3/layout/SubStepProcess"/>
    <dgm:cxn modelId="{2D32C3A3-BDF9-4F5B-A524-98E410CA131D}" type="presParOf" srcId="{AA4C99FC-4711-4F3C-BFFD-F2C2EA34E244}" destId="{7B503E59-FD7B-41FA-8EEE-A7122FF5CA00}" srcOrd="2" destOrd="0" presId="urn:microsoft.com/office/officeart/2009/3/layout/SubStepProcess"/>
    <dgm:cxn modelId="{7606F7B2-2718-48A8-99A7-A860D96F44A3}" type="presParOf" srcId="{AA4C99FC-4711-4F3C-BFFD-F2C2EA34E244}" destId="{358AE95C-4210-45DF-B923-5800853DC1D5}" srcOrd="3" destOrd="0" presId="urn:microsoft.com/office/officeart/2009/3/layout/SubStepProcess"/>
    <dgm:cxn modelId="{65FEF615-4E88-42BC-9341-D20A8E178115}" type="presParOf" srcId="{C9992274-EC5A-C846-9E4D-E58B58125695}" destId="{A6B5DAB0-E39E-4647-8DC7-B041BA46F750}" srcOrd="10" destOrd="0" presId="urn:microsoft.com/office/officeart/2009/3/layout/SubStepProcess"/>
    <dgm:cxn modelId="{08AC8ECF-D15A-4146-83DF-B044331CABD4}" type="presParOf" srcId="{C9992274-EC5A-C846-9E4D-E58B58125695}" destId="{AAF59E9F-F65F-4C07-9A6E-08042E9F8080}" srcOrd="11" destOrd="0" presId="urn:microsoft.com/office/officeart/2009/3/layout/SubStepProcess"/>
    <dgm:cxn modelId="{910DE7AB-C44B-458B-AD2C-280761635599}" type="presParOf" srcId="{AAF59E9F-F65F-4C07-9A6E-08042E9F8080}" destId="{7BCE8C20-038C-43F2-8D43-2339B4B70FB5}" srcOrd="0" destOrd="0" presId="urn:microsoft.com/office/officeart/2009/3/layout/SubStepProcess"/>
    <dgm:cxn modelId="{FDC4D1C3-8386-412C-AD13-7B5BB79FFCF9}" type="presParOf" srcId="{AAF59E9F-F65F-4C07-9A6E-08042E9F8080}" destId="{E9523A64-E16F-49EC-8833-F412CEC9CF6F}" srcOrd="1" destOrd="0" presId="urn:microsoft.com/office/officeart/2009/3/layout/SubStepProcess"/>
    <dgm:cxn modelId="{D63513CD-F4DD-4E24-ADFF-1E27957BF10C}" type="presParOf" srcId="{AAF59E9F-F65F-4C07-9A6E-08042E9F8080}" destId="{A7371700-1435-43E9-9678-42569EC5C6E7}" srcOrd="2" destOrd="0" presId="urn:microsoft.com/office/officeart/2009/3/layout/SubStepProcess"/>
    <dgm:cxn modelId="{F0205E34-15B2-4948-A4DF-A1697CFD7EDB}" type="presParOf" srcId="{AAF59E9F-F65F-4C07-9A6E-08042E9F8080}" destId="{C9CF36BF-63AD-45E2-AA47-BAFE6433D97E}" srcOrd="3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681802-1454-DE48-8063-AE0B93E9D2C9}" type="doc">
      <dgm:prSet loTypeId="urn:microsoft.com/office/officeart/2008/layout/CircularPictureCallout" loCatId="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A0595BE-70DD-2A47-8203-F76BABC435E2}">
      <dgm:prSet phldrT="[Text]"/>
      <dgm:spPr/>
      <dgm:t>
        <a:bodyPr/>
        <a:lstStyle/>
        <a:p>
          <a:r>
            <a:rPr lang="en-US" dirty="0"/>
            <a:t>Neonatal mortality fell from 54 deaths per 1,000 live births to 42. </a:t>
          </a:r>
        </a:p>
      </dgm:t>
    </dgm:pt>
    <dgm:pt modelId="{433889C2-60BD-AC43-B5FD-899D258DEEB8}" type="parTrans" cxnId="{B7E4485C-D9E8-364C-AF82-45499D0B98E5}">
      <dgm:prSet/>
      <dgm:spPr/>
      <dgm:t>
        <a:bodyPr/>
        <a:lstStyle/>
        <a:p>
          <a:endParaRPr lang="en-US"/>
        </a:p>
      </dgm:t>
    </dgm:pt>
    <dgm:pt modelId="{6C48B6FC-1765-1446-A948-C1FDBAA200C9}" type="sibTrans" cxnId="{B7E4485C-D9E8-364C-AF82-45499D0B98E5}">
      <dgm:prSet/>
      <dgm:spPr/>
      <dgm:t>
        <a:bodyPr/>
        <a:lstStyle/>
        <a:p>
          <a:endParaRPr lang="en-US"/>
        </a:p>
      </dgm:t>
    </dgm:pt>
    <dgm:pt modelId="{2B805069-C03B-8042-853D-0EF05C3501BC}">
      <dgm:prSet/>
      <dgm:spPr/>
      <dgm:t>
        <a:bodyPr/>
        <a:lstStyle/>
        <a:p>
          <a:r>
            <a:rPr lang="en-US" dirty="0"/>
            <a:t>Percentage of children with acute respiratory infections who received treatment increased from 65 to 84 per cent,</a:t>
          </a:r>
        </a:p>
      </dgm:t>
    </dgm:pt>
    <dgm:pt modelId="{685B7A37-28A6-B947-A338-926830D1B066}" type="parTrans" cxnId="{20D19863-C1E1-4C45-B2C8-DCEBAE1C9FA5}">
      <dgm:prSet/>
      <dgm:spPr/>
      <dgm:t>
        <a:bodyPr/>
        <a:lstStyle/>
        <a:p>
          <a:endParaRPr lang="en-US"/>
        </a:p>
      </dgm:t>
    </dgm:pt>
    <dgm:pt modelId="{570D054A-F6A8-2446-96C5-591DF68CA342}" type="sibTrans" cxnId="{20D19863-C1E1-4C45-B2C8-DCEBAE1C9FA5}">
      <dgm:prSet/>
      <dgm:spPr/>
      <dgm:t>
        <a:bodyPr/>
        <a:lstStyle/>
        <a:p>
          <a:endParaRPr lang="en-US"/>
        </a:p>
      </dgm:t>
    </dgm:pt>
    <dgm:pt modelId="{BAB127CA-F899-CC43-93E3-D95D5AA35CC7}">
      <dgm:prSet/>
      <dgm:spPr/>
      <dgm:t>
        <a:bodyPr/>
        <a:lstStyle/>
        <a:p>
          <a:r>
            <a:rPr lang="en-US" dirty="0"/>
            <a:t>Administration of oral rehydration salts to children with </a:t>
          </a:r>
          <a:r>
            <a:rPr lang="en-US" dirty="0" err="1"/>
            <a:t>diarrhoea</a:t>
          </a:r>
          <a:r>
            <a:rPr lang="en-US" dirty="0"/>
            <a:t> fell slightly, from 38 to 37 per cent. </a:t>
          </a:r>
        </a:p>
      </dgm:t>
    </dgm:pt>
    <dgm:pt modelId="{01DA1BD0-A14F-074E-A75C-D3BDD365D202}" type="parTrans" cxnId="{AC6F2FF8-165C-864A-A965-693018034366}">
      <dgm:prSet/>
      <dgm:spPr/>
      <dgm:t>
        <a:bodyPr/>
        <a:lstStyle/>
        <a:p>
          <a:endParaRPr lang="en-US"/>
        </a:p>
      </dgm:t>
    </dgm:pt>
    <dgm:pt modelId="{AAF37F44-F8E6-6D41-8E15-DE9BC3816FD4}" type="sibTrans" cxnId="{AC6F2FF8-165C-864A-A965-693018034366}">
      <dgm:prSet/>
      <dgm:spPr/>
      <dgm:t>
        <a:bodyPr/>
        <a:lstStyle/>
        <a:p>
          <a:endParaRPr lang="en-US"/>
        </a:p>
      </dgm:t>
    </dgm:pt>
    <dgm:pt modelId="{E6578490-084F-7B4E-8489-FE198365912F}">
      <dgm:prSet/>
      <dgm:spPr/>
      <dgm:t>
        <a:bodyPr/>
        <a:lstStyle/>
        <a:p>
          <a:r>
            <a:rPr lang="en-US" dirty="0"/>
            <a:t>Ratio of fully immunized children rose from 54 to 66 per cent between 2012 and 2018.</a:t>
          </a:r>
        </a:p>
      </dgm:t>
    </dgm:pt>
    <dgm:pt modelId="{35A586E2-6548-974C-B8CF-772280D98404}" type="parTrans" cxnId="{495ED67E-2296-2646-A87A-9F14D87728DC}">
      <dgm:prSet/>
      <dgm:spPr/>
      <dgm:t>
        <a:bodyPr/>
        <a:lstStyle/>
        <a:p>
          <a:endParaRPr lang="en-US"/>
        </a:p>
      </dgm:t>
    </dgm:pt>
    <dgm:pt modelId="{4846B0E1-3302-1C42-8552-B302575AA548}" type="sibTrans" cxnId="{495ED67E-2296-2646-A87A-9F14D87728DC}">
      <dgm:prSet/>
      <dgm:spPr/>
      <dgm:t>
        <a:bodyPr/>
        <a:lstStyle/>
        <a:p>
          <a:endParaRPr lang="en-US"/>
        </a:p>
      </dgm:t>
    </dgm:pt>
    <dgm:pt modelId="{F5D3EAF9-6D3C-C54D-9434-5C8BFF8F7707}">
      <dgm:prSet/>
      <dgm:spPr/>
      <dgm:t>
        <a:bodyPr/>
        <a:lstStyle/>
        <a:p>
          <a:r>
            <a:rPr lang="en-US" dirty="0"/>
            <a:t>Pakistan is the one of only three countries in the world where polio remains endemic</a:t>
          </a:r>
        </a:p>
      </dgm:t>
    </dgm:pt>
    <dgm:pt modelId="{D2BC93E2-D8C9-8F48-BC16-1FD7B9327EBB}" type="parTrans" cxnId="{1E153FD4-D854-DE44-B225-FCE642F21891}">
      <dgm:prSet/>
      <dgm:spPr/>
      <dgm:t>
        <a:bodyPr/>
        <a:lstStyle/>
        <a:p>
          <a:endParaRPr lang="en-US"/>
        </a:p>
      </dgm:t>
    </dgm:pt>
    <dgm:pt modelId="{6452F721-EA9B-6849-9365-7DD3B39C11F6}" type="sibTrans" cxnId="{1E153FD4-D854-DE44-B225-FCE642F21891}">
      <dgm:prSet/>
      <dgm:spPr/>
      <dgm:t>
        <a:bodyPr/>
        <a:lstStyle/>
        <a:p>
          <a:endParaRPr lang="en-US"/>
        </a:p>
      </dgm:t>
    </dgm:pt>
    <dgm:pt modelId="{0E50DE3C-BEEB-0B4D-B7A3-EC1D949D4CBC}">
      <dgm:prSet phldrT="[Text]"/>
      <dgm:spPr/>
      <dgm:t>
        <a:bodyPr anchor="ctr"/>
        <a:lstStyle/>
        <a:p>
          <a:r>
            <a:rPr lang="en-US" dirty="0"/>
            <a:t>Child Health</a:t>
          </a:r>
        </a:p>
      </dgm:t>
    </dgm:pt>
    <dgm:pt modelId="{0F5B678D-7387-1A46-B025-843AE9D66953}" type="parTrans" cxnId="{78BEB482-9336-A44C-AB57-81059B67E39B}">
      <dgm:prSet/>
      <dgm:spPr/>
      <dgm:t>
        <a:bodyPr/>
        <a:lstStyle/>
        <a:p>
          <a:endParaRPr lang="en-US"/>
        </a:p>
      </dgm:t>
    </dgm:pt>
    <dgm:pt modelId="{3C40D16C-5ACD-4140-A1BC-D622F8993E12}" type="sibTrans" cxnId="{78BEB482-9336-A44C-AB57-81059B67E39B}">
      <dgm:prSet/>
      <dgm:spPr/>
      <dgm:t>
        <a:bodyPr/>
        <a:lstStyle/>
        <a:p>
          <a:endParaRPr lang="en-US"/>
        </a:p>
      </dgm:t>
    </dgm:pt>
    <dgm:pt modelId="{401289B2-A482-4445-803C-8F443EB2AAAD}" type="pres">
      <dgm:prSet presAssocID="{BD681802-1454-DE48-8063-AE0B93E9D2C9}" presName="Name0" presStyleCnt="0">
        <dgm:presLayoutVars>
          <dgm:chMax val="7"/>
          <dgm:chPref val="7"/>
          <dgm:dir/>
        </dgm:presLayoutVars>
      </dgm:prSet>
      <dgm:spPr/>
    </dgm:pt>
    <dgm:pt modelId="{4CDC84FC-1089-774B-B747-EF9128BB9C5A}" type="pres">
      <dgm:prSet presAssocID="{BD681802-1454-DE48-8063-AE0B93E9D2C9}" presName="Name1" presStyleCnt="0"/>
      <dgm:spPr/>
    </dgm:pt>
    <dgm:pt modelId="{EC148268-0542-3642-B430-787429320164}" type="pres">
      <dgm:prSet presAssocID="{3C40D16C-5ACD-4140-A1BC-D622F8993E12}" presName="picture_1" presStyleCnt="0"/>
      <dgm:spPr/>
    </dgm:pt>
    <dgm:pt modelId="{CB54C8EE-7CB7-0342-967B-61CEDDC752B9}" type="pres">
      <dgm:prSet presAssocID="{3C40D16C-5ACD-4140-A1BC-D622F8993E12}" presName="pictureRepeatNode" presStyleLbl="alignImgPlace1" presStyleIdx="0" presStyleCnt="6" custScaleX="85253" custScaleY="86005"/>
      <dgm:spPr/>
    </dgm:pt>
    <dgm:pt modelId="{E4BF38E5-B1CA-5740-A451-A5FC147B92F4}" type="pres">
      <dgm:prSet presAssocID="{0E50DE3C-BEEB-0B4D-B7A3-EC1D949D4CBC}" presName="text_1" presStyleLbl="node1" presStyleIdx="0" presStyleCnt="0" custLinFactNeighborX="-6271" custLinFactNeighborY="-48654">
        <dgm:presLayoutVars>
          <dgm:bulletEnabled val="1"/>
        </dgm:presLayoutVars>
      </dgm:prSet>
      <dgm:spPr/>
    </dgm:pt>
    <dgm:pt modelId="{D4CEC218-08F7-5E49-8A74-547F9C5424BB}" type="pres">
      <dgm:prSet presAssocID="{6C48B6FC-1765-1446-A948-C1FDBAA200C9}" presName="picture_2" presStyleCnt="0"/>
      <dgm:spPr/>
    </dgm:pt>
    <dgm:pt modelId="{91CACE20-2D6F-1F43-8B02-3B166A5327F4}" type="pres">
      <dgm:prSet presAssocID="{6C48B6FC-1765-1446-A948-C1FDBAA200C9}" presName="pictureRepeatNode" presStyleLbl="alignImgPlace1" presStyleIdx="1" presStyleCnt="6" custLinFactNeighborX="-19756" custLinFactNeighborY="-8585"/>
      <dgm:spPr/>
    </dgm:pt>
    <dgm:pt modelId="{2BB2048E-048A-224D-B8CF-0B8D9866AE38}" type="pres">
      <dgm:prSet presAssocID="{5A0595BE-70DD-2A47-8203-F76BABC435E2}" presName="line_2" presStyleLbl="parChTrans1D1" presStyleIdx="0" presStyleCnt="5"/>
      <dgm:spPr/>
    </dgm:pt>
    <dgm:pt modelId="{623D7D5B-38CB-1046-8369-BF89C4B98EF2}" type="pres">
      <dgm:prSet presAssocID="{5A0595BE-70DD-2A47-8203-F76BABC435E2}" presName="textparent_2" presStyleLbl="node1" presStyleIdx="0" presStyleCnt="0"/>
      <dgm:spPr/>
    </dgm:pt>
    <dgm:pt modelId="{798662D1-63C6-3A4E-9219-713BA43A16A0}" type="pres">
      <dgm:prSet presAssocID="{5A0595BE-70DD-2A47-8203-F76BABC435E2}" presName="text_2" presStyleLbl="revTx" presStyleIdx="0" presStyleCnt="5" custLinFactNeighborX="-839" custLinFactNeighborY="-28693">
        <dgm:presLayoutVars>
          <dgm:bulletEnabled val="1"/>
        </dgm:presLayoutVars>
      </dgm:prSet>
      <dgm:spPr/>
    </dgm:pt>
    <dgm:pt modelId="{3F2A3753-E72B-474D-B08B-184C76853FA6}" type="pres">
      <dgm:prSet presAssocID="{570D054A-F6A8-2446-96C5-591DF68CA342}" presName="picture_3" presStyleCnt="0"/>
      <dgm:spPr/>
    </dgm:pt>
    <dgm:pt modelId="{FE8E116F-282E-7C4F-AD1F-76A4BB5B7BFD}" type="pres">
      <dgm:prSet presAssocID="{570D054A-F6A8-2446-96C5-591DF68CA342}" presName="pictureRepeatNode" presStyleLbl="alignImgPlace1" presStyleIdx="2" presStyleCnt="6"/>
      <dgm:spPr/>
    </dgm:pt>
    <dgm:pt modelId="{128CB6A8-FAA3-2141-BC73-D77A835200B6}" type="pres">
      <dgm:prSet presAssocID="{2B805069-C03B-8042-853D-0EF05C3501BC}" presName="line_3" presStyleLbl="parChTrans1D1" presStyleIdx="1" presStyleCnt="5"/>
      <dgm:spPr/>
    </dgm:pt>
    <dgm:pt modelId="{55516B5D-9528-6C42-BD68-C73ADBB9CC46}" type="pres">
      <dgm:prSet presAssocID="{2B805069-C03B-8042-853D-0EF05C3501BC}" presName="textparent_3" presStyleLbl="node1" presStyleIdx="0" presStyleCnt="0"/>
      <dgm:spPr/>
    </dgm:pt>
    <dgm:pt modelId="{928A8A94-36F0-1546-B960-CFD3AEAA0752}" type="pres">
      <dgm:prSet presAssocID="{2B805069-C03B-8042-853D-0EF05C3501BC}" presName="text_3" presStyleLbl="revTx" presStyleIdx="1" presStyleCnt="5" custLinFactNeighborX="4920" custLinFactNeighborY="7459">
        <dgm:presLayoutVars>
          <dgm:bulletEnabled val="1"/>
        </dgm:presLayoutVars>
      </dgm:prSet>
      <dgm:spPr/>
    </dgm:pt>
    <dgm:pt modelId="{EEF7E4FC-5787-1642-8DED-EC6F6976CA9C}" type="pres">
      <dgm:prSet presAssocID="{AAF37F44-F8E6-6D41-8E15-DE9BC3816FD4}" presName="picture_4" presStyleCnt="0"/>
      <dgm:spPr/>
    </dgm:pt>
    <dgm:pt modelId="{1F645D22-4B4D-384B-AF92-5B2924BED9F7}" type="pres">
      <dgm:prSet presAssocID="{AAF37F44-F8E6-6D41-8E15-DE9BC3816FD4}" presName="pictureRepeatNode" presStyleLbl="alignImgPlace1" presStyleIdx="3" presStyleCnt="6" custLinFactNeighborX="-17172"/>
      <dgm:spPr/>
    </dgm:pt>
    <dgm:pt modelId="{202E5756-101A-B646-9778-B510F7E11AE9}" type="pres">
      <dgm:prSet presAssocID="{BAB127CA-F899-CC43-93E3-D95D5AA35CC7}" presName="line_4" presStyleLbl="parChTrans1D1" presStyleIdx="2" presStyleCnt="5"/>
      <dgm:spPr/>
    </dgm:pt>
    <dgm:pt modelId="{B80F7AC5-A0C0-AB41-804E-B67F9029E45F}" type="pres">
      <dgm:prSet presAssocID="{BAB127CA-F899-CC43-93E3-D95D5AA35CC7}" presName="textparent_4" presStyleLbl="node1" presStyleIdx="0" presStyleCnt="0"/>
      <dgm:spPr/>
    </dgm:pt>
    <dgm:pt modelId="{38C471BE-A2F9-5946-8760-C3153AF4416D}" type="pres">
      <dgm:prSet presAssocID="{BAB127CA-F899-CC43-93E3-D95D5AA35CC7}" presName="text_4" presStyleLbl="revTx" presStyleIdx="2" presStyleCnt="5">
        <dgm:presLayoutVars>
          <dgm:bulletEnabled val="1"/>
        </dgm:presLayoutVars>
      </dgm:prSet>
      <dgm:spPr/>
    </dgm:pt>
    <dgm:pt modelId="{D63541D2-058C-6940-96F8-5DD0EF76ABFB}" type="pres">
      <dgm:prSet presAssocID="{4846B0E1-3302-1C42-8552-B302575AA548}" presName="picture_5" presStyleCnt="0"/>
      <dgm:spPr/>
    </dgm:pt>
    <dgm:pt modelId="{76C3899F-F45A-9541-A4EC-E0D1E2268F42}" type="pres">
      <dgm:prSet presAssocID="{4846B0E1-3302-1C42-8552-B302575AA548}" presName="pictureRepeatNode" presStyleLbl="alignImgPlace1" presStyleIdx="4" presStyleCnt="6"/>
      <dgm:spPr/>
    </dgm:pt>
    <dgm:pt modelId="{5A066A4E-6389-124A-BFD3-026D4FA795D5}" type="pres">
      <dgm:prSet presAssocID="{E6578490-084F-7B4E-8489-FE198365912F}" presName="line_5" presStyleLbl="parChTrans1D1" presStyleIdx="3" presStyleCnt="5"/>
      <dgm:spPr/>
    </dgm:pt>
    <dgm:pt modelId="{763973A4-63D9-CB43-B0B0-E33CD15E3EEC}" type="pres">
      <dgm:prSet presAssocID="{E6578490-084F-7B4E-8489-FE198365912F}" presName="textparent_5" presStyleLbl="node1" presStyleIdx="0" presStyleCnt="0"/>
      <dgm:spPr/>
    </dgm:pt>
    <dgm:pt modelId="{251A6B48-E2B1-D54D-8A34-4EE99414C3DE}" type="pres">
      <dgm:prSet presAssocID="{E6578490-084F-7B4E-8489-FE198365912F}" presName="text_5" presStyleLbl="revTx" presStyleIdx="3" presStyleCnt="5" custLinFactNeighborX="6587" custLinFactNeighborY="-15969">
        <dgm:presLayoutVars>
          <dgm:bulletEnabled val="1"/>
        </dgm:presLayoutVars>
      </dgm:prSet>
      <dgm:spPr/>
    </dgm:pt>
    <dgm:pt modelId="{023D3F1A-0576-9A46-BC65-41FB45B9BE55}" type="pres">
      <dgm:prSet presAssocID="{6452F721-EA9B-6849-9365-7DD3B39C11F6}" presName="picture_6" presStyleCnt="0"/>
      <dgm:spPr/>
    </dgm:pt>
    <dgm:pt modelId="{16C1728A-79E2-1043-8518-56403858D3AE}" type="pres">
      <dgm:prSet presAssocID="{6452F721-EA9B-6849-9365-7DD3B39C11F6}" presName="pictureRepeatNode" presStyleLbl="alignImgPlace1" presStyleIdx="5" presStyleCnt="6"/>
      <dgm:spPr/>
    </dgm:pt>
    <dgm:pt modelId="{C4F9FC6D-CB72-9E44-8535-A73D08D25C3B}" type="pres">
      <dgm:prSet presAssocID="{F5D3EAF9-6D3C-C54D-9434-5C8BFF8F7707}" presName="line_6" presStyleLbl="parChTrans1D1" presStyleIdx="4" presStyleCnt="5"/>
      <dgm:spPr/>
    </dgm:pt>
    <dgm:pt modelId="{5F7BD89F-D3E3-9E49-A032-A373C61D8B15}" type="pres">
      <dgm:prSet presAssocID="{F5D3EAF9-6D3C-C54D-9434-5C8BFF8F7707}" presName="textparent_6" presStyleLbl="node1" presStyleIdx="0" presStyleCnt="0"/>
      <dgm:spPr/>
    </dgm:pt>
    <dgm:pt modelId="{73AB186D-9B05-C64B-8328-85CFB0C51121}" type="pres">
      <dgm:prSet presAssocID="{F5D3EAF9-6D3C-C54D-9434-5C8BFF8F7707}" presName="text_6" presStyleLbl="revTx" presStyleIdx="4" presStyleCnt="5" custLinFactNeighborX="8715" custLinFactNeighborY="20183">
        <dgm:presLayoutVars>
          <dgm:bulletEnabled val="1"/>
        </dgm:presLayoutVars>
      </dgm:prSet>
      <dgm:spPr/>
    </dgm:pt>
  </dgm:ptLst>
  <dgm:cxnLst>
    <dgm:cxn modelId="{D31B7F1E-A9FE-164A-964F-EA2F5A5B7EDB}" type="presOf" srcId="{5A0595BE-70DD-2A47-8203-F76BABC435E2}" destId="{798662D1-63C6-3A4E-9219-713BA43A16A0}" srcOrd="0" destOrd="0" presId="urn:microsoft.com/office/officeart/2008/layout/CircularPictureCallout"/>
    <dgm:cxn modelId="{B7E4485C-D9E8-364C-AF82-45499D0B98E5}" srcId="{BD681802-1454-DE48-8063-AE0B93E9D2C9}" destId="{5A0595BE-70DD-2A47-8203-F76BABC435E2}" srcOrd="1" destOrd="0" parTransId="{433889C2-60BD-AC43-B5FD-899D258DEEB8}" sibTransId="{6C48B6FC-1765-1446-A948-C1FDBAA200C9}"/>
    <dgm:cxn modelId="{20D19863-C1E1-4C45-B2C8-DCEBAE1C9FA5}" srcId="{BD681802-1454-DE48-8063-AE0B93E9D2C9}" destId="{2B805069-C03B-8042-853D-0EF05C3501BC}" srcOrd="2" destOrd="0" parTransId="{685B7A37-28A6-B947-A338-926830D1B066}" sibTransId="{570D054A-F6A8-2446-96C5-591DF68CA342}"/>
    <dgm:cxn modelId="{BEB1AF6D-9029-B64D-8EC5-74A4FDDAE22B}" type="presOf" srcId="{F5D3EAF9-6D3C-C54D-9434-5C8BFF8F7707}" destId="{73AB186D-9B05-C64B-8328-85CFB0C51121}" srcOrd="0" destOrd="0" presId="urn:microsoft.com/office/officeart/2008/layout/CircularPictureCallout"/>
    <dgm:cxn modelId="{4C0A1D74-6026-AF4F-98AE-EE76CA30FFFA}" type="presOf" srcId="{6C48B6FC-1765-1446-A948-C1FDBAA200C9}" destId="{91CACE20-2D6F-1F43-8B02-3B166A5327F4}" srcOrd="0" destOrd="0" presId="urn:microsoft.com/office/officeart/2008/layout/CircularPictureCallout"/>
    <dgm:cxn modelId="{495ED67E-2296-2646-A87A-9F14D87728DC}" srcId="{BD681802-1454-DE48-8063-AE0B93E9D2C9}" destId="{E6578490-084F-7B4E-8489-FE198365912F}" srcOrd="4" destOrd="0" parTransId="{35A586E2-6548-974C-B8CF-772280D98404}" sibTransId="{4846B0E1-3302-1C42-8552-B302575AA548}"/>
    <dgm:cxn modelId="{78BEB482-9336-A44C-AB57-81059B67E39B}" srcId="{BD681802-1454-DE48-8063-AE0B93E9D2C9}" destId="{0E50DE3C-BEEB-0B4D-B7A3-EC1D949D4CBC}" srcOrd="0" destOrd="0" parTransId="{0F5B678D-7387-1A46-B025-843AE9D66953}" sibTransId="{3C40D16C-5ACD-4140-A1BC-D622F8993E12}"/>
    <dgm:cxn modelId="{DAD7AC88-9C0B-A54E-B90B-14A3B6BA0E5C}" type="presOf" srcId="{6452F721-EA9B-6849-9365-7DD3B39C11F6}" destId="{16C1728A-79E2-1043-8518-56403858D3AE}" srcOrd="0" destOrd="0" presId="urn:microsoft.com/office/officeart/2008/layout/CircularPictureCallout"/>
    <dgm:cxn modelId="{093F618A-B07E-2F4D-A02A-BB949B6E7068}" type="presOf" srcId="{E6578490-084F-7B4E-8489-FE198365912F}" destId="{251A6B48-E2B1-D54D-8A34-4EE99414C3DE}" srcOrd="0" destOrd="0" presId="urn:microsoft.com/office/officeart/2008/layout/CircularPictureCallout"/>
    <dgm:cxn modelId="{7180758F-728A-1248-A917-946EE0C9A118}" type="presOf" srcId="{BD681802-1454-DE48-8063-AE0B93E9D2C9}" destId="{401289B2-A482-4445-803C-8F443EB2AAAD}" srcOrd="0" destOrd="0" presId="urn:microsoft.com/office/officeart/2008/layout/CircularPictureCallout"/>
    <dgm:cxn modelId="{C711F3B0-F185-2D47-B3EB-3DFBD67C51E6}" type="presOf" srcId="{570D054A-F6A8-2446-96C5-591DF68CA342}" destId="{FE8E116F-282E-7C4F-AD1F-76A4BB5B7BFD}" srcOrd="0" destOrd="0" presId="urn:microsoft.com/office/officeart/2008/layout/CircularPictureCallout"/>
    <dgm:cxn modelId="{742E4CB4-51F0-AE4F-9C96-44CE3B9B3B40}" type="presOf" srcId="{4846B0E1-3302-1C42-8552-B302575AA548}" destId="{76C3899F-F45A-9541-A4EC-E0D1E2268F42}" srcOrd="0" destOrd="0" presId="urn:microsoft.com/office/officeart/2008/layout/CircularPictureCallout"/>
    <dgm:cxn modelId="{7948D6BD-E99B-4D4A-8914-4C416E0B24F1}" type="presOf" srcId="{AAF37F44-F8E6-6D41-8E15-DE9BC3816FD4}" destId="{1F645D22-4B4D-384B-AF92-5B2924BED9F7}" srcOrd="0" destOrd="0" presId="urn:microsoft.com/office/officeart/2008/layout/CircularPictureCallout"/>
    <dgm:cxn modelId="{1E153FD4-D854-DE44-B225-FCE642F21891}" srcId="{BD681802-1454-DE48-8063-AE0B93E9D2C9}" destId="{F5D3EAF9-6D3C-C54D-9434-5C8BFF8F7707}" srcOrd="5" destOrd="0" parTransId="{D2BC93E2-D8C9-8F48-BC16-1FD7B9327EBB}" sibTransId="{6452F721-EA9B-6849-9365-7DD3B39C11F6}"/>
    <dgm:cxn modelId="{E23926D5-1912-5244-8E00-3A0053C95FD5}" type="presOf" srcId="{2B805069-C03B-8042-853D-0EF05C3501BC}" destId="{928A8A94-36F0-1546-B960-CFD3AEAA0752}" srcOrd="0" destOrd="0" presId="urn:microsoft.com/office/officeart/2008/layout/CircularPictureCallout"/>
    <dgm:cxn modelId="{11E0F3D9-0C2F-F04E-875D-B5F09D1CA2B7}" type="presOf" srcId="{0E50DE3C-BEEB-0B4D-B7A3-EC1D949D4CBC}" destId="{E4BF38E5-B1CA-5740-A451-A5FC147B92F4}" srcOrd="0" destOrd="0" presId="urn:microsoft.com/office/officeart/2008/layout/CircularPictureCallout"/>
    <dgm:cxn modelId="{B0E8CAE2-B05E-0A43-AF77-8D1F522537D7}" type="presOf" srcId="{BAB127CA-F899-CC43-93E3-D95D5AA35CC7}" destId="{38C471BE-A2F9-5946-8760-C3153AF4416D}" srcOrd="0" destOrd="0" presId="urn:microsoft.com/office/officeart/2008/layout/CircularPictureCallout"/>
    <dgm:cxn modelId="{AC6F2FF8-165C-864A-A965-693018034366}" srcId="{BD681802-1454-DE48-8063-AE0B93E9D2C9}" destId="{BAB127CA-F899-CC43-93E3-D95D5AA35CC7}" srcOrd="3" destOrd="0" parTransId="{01DA1BD0-A14F-074E-A75C-D3BDD365D202}" sibTransId="{AAF37F44-F8E6-6D41-8E15-DE9BC3816FD4}"/>
    <dgm:cxn modelId="{671231F9-6EC6-A744-8CFE-C44C9759833D}" type="presOf" srcId="{3C40D16C-5ACD-4140-A1BC-D622F8993E12}" destId="{CB54C8EE-7CB7-0342-967B-61CEDDC752B9}" srcOrd="0" destOrd="0" presId="urn:microsoft.com/office/officeart/2008/layout/CircularPictureCallout"/>
    <dgm:cxn modelId="{A7DCA7D9-F021-A249-9C99-EF54C4A5C88E}" type="presParOf" srcId="{401289B2-A482-4445-803C-8F443EB2AAAD}" destId="{4CDC84FC-1089-774B-B747-EF9128BB9C5A}" srcOrd="0" destOrd="0" presId="urn:microsoft.com/office/officeart/2008/layout/CircularPictureCallout"/>
    <dgm:cxn modelId="{78BE9E91-7E9B-D447-9910-E5DD6F22B732}" type="presParOf" srcId="{4CDC84FC-1089-774B-B747-EF9128BB9C5A}" destId="{EC148268-0542-3642-B430-787429320164}" srcOrd="0" destOrd="0" presId="urn:microsoft.com/office/officeart/2008/layout/CircularPictureCallout"/>
    <dgm:cxn modelId="{D959C765-5824-A04C-92B2-E900700AB814}" type="presParOf" srcId="{EC148268-0542-3642-B430-787429320164}" destId="{CB54C8EE-7CB7-0342-967B-61CEDDC752B9}" srcOrd="0" destOrd="0" presId="urn:microsoft.com/office/officeart/2008/layout/CircularPictureCallout"/>
    <dgm:cxn modelId="{E16C2B85-87C0-EF46-8179-6DEBBAB001BC}" type="presParOf" srcId="{4CDC84FC-1089-774B-B747-EF9128BB9C5A}" destId="{E4BF38E5-B1CA-5740-A451-A5FC147B92F4}" srcOrd="1" destOrd="0" presId="urn:microsoft.com/office/officeart/2008/layout/CircularPictureCallout"/>
    <dgm:cxn modelId="{F4CE8B54-FDE0-774E-900A-2895526B2E4C}" type="presParOf" srcId="{4CDC84FC-1089-774B-B747-EF9128BB9C5A}" destId="{D4CEC218-08F7-5E49-8A74-547F9C5424BB}" srcOrd="2" destOrd="0" presId="urn:microsoft.com/office/officeart/2008/layout/CircularPictureCallout"/>
    <dgm:cxn modelId="{D7541B8F-50B9-BE4B-B7F7-99AC4FCCF102}" type="presParOf" srcId="{D4CEC218-08F7-5E49-8A74-547F9C5424BB}" destId="{91CACE20-2D6F-1F43-8B02-3B166A5327F4}" srcOrd="0" destOrd="0" presId="urn:microsoft.com/office/officeart/2008/layout/CircularPictureCallout"/>
    <dgm:cxn modelId="{4BF8B8F6-E930-0048-9F34-CD8967C79BC6}" type="presParOf" srcId="{4CDC84FC-1089-774B-B747-EF9128BB9C5A}" destId="{2BB2048E-048A-224D-B8CF-0B8D9866AE38}" srcOrd="3" destOrd="0" presId="urn:microsoft.com/office/officeart/2008/layout/CircularPictureCallout"/>
    <dgm:cxn modelId="{B064ACB5-2F26-7146-A775-745AE5CB8D6A}" type="presParOf" srcId="{4CDC84FC-1089-774B-B747-EF9128BB9C5A}" destId="{623D7D5B-38CB-1046-8369-BF89C4B98EF2}" srcOrd="4" destOrd="0" presId="urn:microsoft.com/office/officeart/2008/layout/CircularPictureCallout"/>
    <dgm:cxn modelId="{AB9311B0-3B64-5849-99C9-C780C4EC5326}" type="presParOf" srcId="{623D7D5B-38CB-1046-8369-BF89C4B98EF2}" destId="{798662D1-63C6-3A4E-9219-713BA43A16A0}" srcOrd="0" destOrd="0" presId="urn:microsoft.com/office/officeart/2008/layout/CircularPictureCallout"/>
    <dgm:cxn modelId="{6F263803-F2D8-D34C-AC5C-94F78BF01472}" type="presParOf" srcId="{4CDC84FC-1089-774B-B747-EF9128BB9C5A}" destId="{3F2A3753-E72B-474D-B08B-184C76853FA6}" srcOrd="5" destOrd="0" presId="urn:microsoft.com/office/officeart/2008/layout/CircularPictureCallout"/>
    <dgm:cxn modelId="{0EBEBB76-057F-0A4E-A13E-AA406209EEB1}" type="presParOf" srcId="{3F2A3753-E72B-474D-B08B-184C76853FA6}" destId="{FE8E116F-282E-7C4F-AD1F-76A4BB5B7BFD}" srcOrd="0" destOrd="0" presId="urn:microsoft.com/office/officeart/2008/layout/CircularPictureCallout"/>
    <dgm:cxn modelId="{F004069A-479B-1C4D-B6ED-1E140817117B}" type="presParOf" srcId="{4CDC84FC-1089-774B-B747-EF9128BB9C5A}" destId="{128CB6A8-FAA3-2141-BC73-D77A835200B6}" srcOrd="6" destOrd="0" presId="urn:microsoft.com/office/officeart/2008/layout/CircularPictureCallout"/>
    <dgm:cxn modelId="{20B313D7-A491-7C42-B7D7-EC113CA26FE9}" type="presParOf" srcId="{4CDC84FC-1089-774B-B747-EF9128BB9C5A}" destId="{55516B5D-9528-6C42-BD68-C73ADBB9CC46}" srcOrd="7" destOrd="0" presId="urn:microsoft.com/office/officeart/2008/layout/CircularPictureCallout"/>
    <dgm:cxn modelId="{F24F5FB1-10AF-B147-847B-C80E3D1F7DE6}" type="presParOf" srcId="{55516B5D-9528-6C42-BD68-C73ADBB9CC46}" destId="{928A8A94-36F0-1546-B960-CFD3AEAA0752}" srcOrd="0" destOrd="0" presId="urn:microsoft.com/office/officeart/2008/layout/CircularPictureCallout"/>
    <dgm:cxn modelId="{E33188EF-4D96-114F-9D4B-DA239AA139F5}" type="presParOf" srcId="{4CDC84FC-1089-774B-B747-EF9128BB9C5A}" destId="{EEF7E4FC-5787-1642-8DED-EC6F6976CA9C}" srcOrd="8" destOrd="0" presId="urn:microsoft.com/office/officeart/2008/layout/CircularPictureCallout"/>
    <dgm:cxn modelId="{F5A2095A-9534-B544-A157-6435D04CA4E7}" type="presParOf" srcId="{EEF7E4FC-5787-1642-8DED-EC6F6976CA9C}" destId="{1F645D22-4B4D-384B-AF92-5B2924BED9F7}" srcOrd="0" destOrd="0" presId="urn:microsoft.com/office/officeart/2008/layout/CircularPictureCallout"/>
    <dgm:cxn modelId="{93167DCD-A3E0-F849-97D8-0A621A862F72}" type="presParOf" srcId="{4CDC84FC-1089-774B-B747-EF9128BB9C5A}" destId="{202E5756-101A-B646-9778-B510F7E11AE9}" srcOrd="9" destOrd="0" presId="urn:microsoft.com/office/officeart/2008/layout/CircularPictureCallout"/>
    <dgm:cxn modelId="{41EF8B83-BE87-8940-8E47-8302426ABA50}" type="presParOf" srcId="{4CDC84FC-1089-774B-B747-EF9128BB9C5A}" destId="{B80F7AC5-A0C0-AB41-804E-B67F9029E45F}" srcOrd="10" destOrd="0" presId="urn:microsoft.com/office/officeart/2008/layout/CircularPictureCallout"/>
    <dgm:cxn modelId="{3B1066AA-067A-FB46-BF8B-2A54C6F713A3}" type="presParOf" srcId="{B80F7AC5-A0C0-AB41-804E-B67F9029E45F}" destId="{38C471BE-A2F9-5946-8760-C3153AF4416D}" srcOrd="0" destOrd="0" presId="urn:microsoft.com/office/officeart/2008/layout/CircularPictureCallout"/>
    <dgm:cxn modelId="{E7E58836-BF2A-434E-AE1F-057C4697BF34}" type="presParOf" srcId="{4CDC84FC-1089-774B-B747-EF9128BB9C5A}" destId="{D63541D2-058C-6940-96F8-5DD0EF76ABFB}" srcOrd="11" destOrd="0" presId="urn:microsoft.com/office/officeart/2008/layout/CircularPictureCallout"/>
    <dgm:cxn modelId="{41611BAD-2384-1B43-B6C3-0D3BCB0EDC5A}" type="presParOf" srcId="{D63541D2-058C-6940-96F8-5DD0EF76ABFB}" destId="{76C3899F-F45A-9541-A4EC-E0D1E2268F42}" srcOrd="0" destOrd="0" presId="urn:microsoft.com/office/officeart/2008/layout/CircularPictureCallout"/>
    <dgm:cxn modelId="{BACC202E-1E52-6544-AAA5-48FAC80113E2}" type="presParOf" srcId="{4CDC84FC-1089-774B-B747-EF9128BB9C5A}" destId="{5A066A4E-6389-124A-BFD3-026D4FA795D5}" srcOrd="12" destOrd="0" presId="urn:microsoft.com/office/officeart/2008/layout/CircularPictureCallout"/>
    <dgm:cxn modelId="{F0FCFAAA-67DA-8C4B-978E-EB63BF81CC46}" type="presParOf" srcId="{4CDC84FC-1089-774B-B747-EF9128BB9C5A}" destId="{763973A4-63D9-CB43-B0B0-E33CD15E3EEC}" srcOrd="13" destOrd="0" presId="urn:microsoft.com/office/officeart/2008/layout/CircularPictureCallout"/>
    <dgm:cxn modelId="{3D072BA3-4430-5D47-9303-609B9EEDBCCA}" type="presParOf" srcId="{763973A4-63D9-CB43-B0B0-E33CD15E3EEC}" destId="{251A6B48-E2B1-D54D-8A34-4EE99414C3DE}" srcOrd="0" destOrd="0" presId="urn:microsoft.com/office/officeart/2008/layout/CircularPictureCallout"/>
    <dgm:cxn modelId="{C4C7B0D9-186C-CA45-A1CE-C343B623E248}" type="presParOf" srcId="{4CDC84FC-1089-774B-B747-EF9128BB9C5A}" destId="{023D3F1A-0576-9A46-BC65-41FB45B9BE55}" srcOrd="14" destOrd="0" presId="urn:microsoft.com/office/officeart/2008/layout/CircularPictureCallout"/>
    <dgm:cxn modelId="{EF2ABF98-7057-AB4D-A236-4AF58465C4E8}" type="presParOf" srcId="{023D3F1A-0576-9A46-BC65-41FB45B9BE55}" destId="{16C1728A-79E2-1043-8518-56403858D3AE}" srcOrd="0" destOrd="0" presId="urn:microsoft.com/office/officeart/2008/layout/CircularPictureCallout"/>
    <dgm:cxn modelId="{E8E9E40D-0474-EE4F-A171-42C237E3820F}" type="presParOf" srcId="{4CDC84FC-1089-774B-B747-EF9128BB9C5A}" destId="{C4F9FC6D-CB72-9E44-8535-A73D08D25C3B}" srcOrd="15" destOrd="0" presId="urn:microsoft.com/office/officeart/2008/layout/CircularPictureCallout"/>
    <dgm:cxn modelId="{1B245D26-613E-EA44-9A81-FE99CAFCCC29}" type="presParOf" srcId="{4CDC84FC-1089-774B-B747-EF9128BB9C5A}" destId="{5F7BD89F-D3E3-9E49-A032-A373C61D8B15}" srcOrd="16" destOrd="0" presId="urn:microsoft.com/office/officeart/2008/layout/CircularPictureCallout"/>
    <dgm:cxn modelId="{34C27859-47E9-9E4E-AADB-BC3E76C97788}" type="presParOf" srcId="{5F7BD89F-D3E3-9E49-A032-A373C61D8B15}" destId="{73AB186D-9B05-C64B-8328-85CFB0C51121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C9CB1E-E48A-704D-BBEB-7F3B97270ADE}" type="doc">
      <dgm:prSet loTypeId="urn:microsoft.com/office/officeart/2008/layout/VerticalCurvedList" loCatId="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endParaRPr lang="en-US"/>
        </a:p>
      </dgm:t>
    </dgm:pt>
    <dgm:pt modelId="{94D1E936-8231-BF40-A1AD-EC96762F8F79}">
      <dgm:prSet/>
      <dgm:spPr/>
      <dgm:t>
        <a:bodyPr/>
        <a:lstStyle/>
        <a:p>
          <a:pPr rtl="0"/>
          <a:r>
            <a:rPr lang="en-US"/>
            <a:t>7% of children under five years of age suffer from wasting , 2% from severe wasting</a:t>
          </a:r>
        </a:p>
      </dgm:t>
    </dgm:pt>
    <dgm:pt modelId="{40FCEEAD-F4BD-0E42-B56D-5AF6B23F72EB}" type="parTrans" cxnId="{17CC6990-A2AD-9045-98B8-B4E02A3161CB}">
      <dgm:prSet/>
      <dgm:spPr/>
      <dgm:t>
        <a:bodyPr/>
        <a:lstStyle/>
        <a:p>
          <a:endParaRPr lang="en-US"/>
        </a:p>
      </dgm:t>
    </dgm:pt>
    <dgm:pt modelId="{7D380BD7-833E-314F-B42C-C658EC999D85}" type="sibTrans" cxnId="{17CC6990-A2AD-9045-98B8-B4E02A3161CB}">
      <dgm:prSet/>
      <dgm:spPr/>
      <dgm:t>
        <a:bodyPr/>
        <a:lstStyle/>
        <a:p>
          <a:endParaRPr lang="en-US"/>
        </a:p>
      </dgm:t>
    </dgm:pt>
    <dgm:pt modelId="{9983AE4F-D03C-7146-B481-BB67105ACDED}">
      <dgm:prSet/>
      <dgm:spPr/>
      <dgm:t>
        <a:bodyPr/>
        <a:lstStyle/>
        <a:p>
          <a:pPr rtl="0"/>
          <a:r>
            <a:rPr lang="en-US"/>
            <a:t>38% of Pakistani children under five suffer from stunting, 17% from severe stunting</a:t>
          </a:r>
        </a:p>
      </dgm:t>
    </dgm:pt>
    <dgm:pt modelId="{92087DC2-0A2E-6E46-B886-174D67D9BCB6}" type="parTrans" cxnId="{2DA669E4-FFBA-F143-B151-B370C6AEBF9C}">
      <dgm:prSet/>
      <dgm:spPr/>
      <dgm:t>
        <a:bodyPr/>
        <a:lstStyle/>
        <a:p>
          <a:endParaRPr lang="en-US"/>
        </a:p>
      </dgm:t>
    </dgm:pt>
    <dgm:pt modelId="{0D79A350-ADF0-474E-9C05-2696851235B1}" type="sibTrans" cxnId="{2DA669E4-FFBA-F143-B151-B370C6AEBF9C}">
      <dgm:prSet/>
      <dgm:spPr/>
      <dgm:t>
        <a:bodyPr/>
        <a:lstStyle/>
        <a:p>
          <a:endParaRPr lang="en-US"/>
        </a:p>
      </dgm:t>
    </dgm:pt>
    <dgm:pt modelId="{695D876A-9CC0-9847-B76A-22098AD791DB}">
      <dgm:prSet/>
      <dgm:spPr/>
      <dgm:t>
        <a:bodyPr/>
        <a:lstStyle/>
        <a:p>
          <a:pPr rtl="0"/>
          <a:r>
            <a:rPr lang="en-US" dirty="0"/>
            <a:t>in 2012, 15% of children received a minimally acceptable diet. In 2018, this figure fell to 13%</a:t>
          </a:r>
        </a:p>
      </dgm:t>
    </dgm:pt>
    <dgm:pt modelId="{6F5F5573-0E95-8D46-AC98-EAC2AC2B0516}" type="parTrans" cxnId="{1E3A3A23-0CC4-3241-AF3C-320F3F381C89}">
      <dgm:prSet/>
      <dgm:spPr/>
      <dgm:t>
        <a:bodyPr/>
        <a:lstStyle/>
        <a:p>
          <a:endParaRPr lang="en-US"/>
        </a:p>
      </dgm:t>
    </dgm:pt>
    <dgm:pt modelId="{B7C0299E-9210-8E4F-BD74-918F2FFC9BE1}" type="sibTrans" cxnId="{1E3A3A23-0CC4-3241-AF3C-320F3F381C89}">
      <dgm:prSet/>
      <dgm:spPr/>
      <dgm:t>
        <a:bodyPr/>
        <a:lstStyle/>
        <a:p>
          <a:endParaRPr lang="en-US"/>
        </a:p>
      </dgm:t>
    </dgm:pt>
    <dgm:pt modelId="{1DFFF8C3-121C-BA43-9C40-8014229C913B}" type="pres">
      <dgm:prSet presAssocID="{C4C9CB1E-E48A-704D-BBEB-7F3B97270ADE}" presName="Name0" presStyleCnt="0">
        <dgm:presLayoutVars>
          <dgm:chMax val="7"/>
          <dgm:chPref val="7"/>
          <dgm:dir/>
        </dgm:presLayoutVars>
      </dgm:prSet>
      <dgm:spPr/>
    </dgm:pt>
    <dgm:pt modelId="{3DA38E7A-6B84-4F4A-AE95-F2D751162859}" type="pres">
      <dgm:prSet presAssocID="{C4C9CB1E-E48A-704D-BBEB-7F3B97270ADE}" presName="Name1" presStyleCnt="0"/>
      <dgm:spPr/>
    </dgm:pt>
    <dgm:pt modelId="{7C92F94D-E5DE-CC4E-8A60-16172C92D0FD}" type="pres">
      <dgm:prSet presAssocID="{C4C9CB1E-E48A-704D-BBEB-7F3B97270ADE}" presName="cycle" presStyleCnt="0"/>
      <dgm:spPr/>
    </dgm:pt>
    <dgm:pt modelId="{055BB23E-27BF-0643-B509-C63DF5D0053A}" type="pres">
      <dgm:prSet presAssocID="{C4C9CB1E-E48A-704D-BBEB-7F3B97270ADE}" presName="srcNode" presStyleLbl="node1" presStyleIdx="0" presStyleCnt="3"/>
      <dgm:spPr/>
    </dgm:pt>
    <dgm:pt modelId="{E846C322-FC2E-F846-B37E-113BEF58AC5A}" type="pres">
      <dgm:prSet presAssocID="{C4C9CB1E-E48A-704D-BBEB-7F3B97270ADE}" presName="conn" presStyleLbl="parChTrans1D2" presStyleIdx="0" presStyleCnt="1"/>
      <dgm:spPr/>
    </dgm:pt>
    <dgm:pt modelId="{9DA20BBE-6700-9B4C-9E5F-A56DD9AD30FD}" type="pres">
      <dgm:prSet presAssocID="{C4C9CB1E-E48A-704D-BBEB-7F3B97270ADE}" presName="extraNode" presStyleLbl="node1" presStyleIdx="0" presStyleCnt="3"/>
      <dgm:spPr/>
    </dgm:pt>
    <dgm:pt modelId="{A8467204-EAC0-F848-83C0-0E96A6E7F9C4}" type="pres">
      <dgm:prSet presAssocID="{C4C9CB1E-E48A-704D-BBEB-7F3B97270ADE}" presName="dstNode" presStyleLbl="node1" presStyleIdx="0" presStyleCnt="3"/>
      <dgm:spPr/>
    </dgm:pt>
    <dgm:pt modelId="{1FA9BB6A-5340-BA47-B1BA-D9A0E751F683}" type="pres">
      <dgm:prSet presAssocID="{94D1E936-8231-BF40-A1AD-EC96762F8F79}" presName="text_1" presStyleLbl="node1" presStyleIdx="0" presStyleCnt="3">
        <dgm:presLayoutVars>
          <dgm:bulletEnabled val="1"/>
        </dgm:presLayoutVars>
      </dgm:prSet>
      <dgm:spPr/>
    </dgm:pt>
    <dgm:pt modelId="{FA29B018-FD02-994B-8464-18D480079A9D}" type="pres">
      <dgm:prSet presAssocID="{94D1E936-8231-BF40-A1AD-EC96762F8F79}" presName="accent_1" presStyleCnt="0"/>
      <dgm:spPr/>
    </dgm:pt>
    <dgm:pt modelId="{CCBE79B1-CFEB-D74C-AEF8-51B7BC93D290}" type="pres">
      <dgm:prSet presAssocID="{94D1E936-8231-BF40-A1AD-EC96762F8F79}" presName="accentRepeatNode" presStyleLbl="solidFgAcc1" presStyleIdx="0" presStyleCnt="3"/>
      <dgm:spPr/>
    </dgm:pt>
    <dgm:pt modelId="{594F2BBD-A32B-9548-B60B-A567ED9ADF0A}" type="pres">
      <dgm:prSet presAssocID="{9983AE4F-D03C-7146-B481-BB67105ACDED}" presName="text_2" presStyleLbl="node1" presStyleIdx="1" presStyleCnt="3">
        <dgm:presLayoutVars>
          <dgm:bulletEnabled val="1"/>
        </dgm:presLayoutVars>
      </dgm:prSet>
      <dgm:spPr/>
    </dgm:pt>
    <dgm:pt modelId="{3FC56D4D-0F7E-0847-9DAA-D05DF95C8738}" type="pres">
      <dgm:prSet presAssocID="{9983AE4F-D03C-7146-B481-BB67105ACDED}" presName="accent_2" presStyleCnt="0"/>
      <dgm:spPr/>
    </dgm:pt>
    <dgm:pt modelId="{DF570096-CD25-2743-9281-E62771B19C34}" type="pres">
      <dgm:prSet presAssocID="{9983AE4F-D03C-7146-B481-BB67105ACDED}" presName="accentRepeatNode" presStyleLbl="solidFgAcc1" presStyleIdx="1" presStyleCnt="3"/>
      <dgm:spPr/>
    </dgm:pt>
    <dgm:pt modelId="{115B06DA-10B2-3644-BD87-9EA360E52DA6}" type="pres">
      <dgm:prSet presAssocID="{695D876A-9CC0-9847-B76A-22098AD791DB}" presName="text_3" presStyleLbl="node1" presStyleIdx="2" presStyleCnt="3">
        <dgm:presLayoutVars>
          <dgm:bulletEnabled val="1"/>
        </dgm:presLayoutVars>
      </dgm:prSet>
      <dgm:spPr/>
    </dgm:pt>
    <dgm:pt modelId="{E539B8FF-AF8D-614A-B6B1-59A795112355}" type="pres">
      <dgm:prSet presAssocID="{695D876A-9CC0-9847-B76A-22098AD791DB}" presName="accent_3" presStyleCnt="0"/>
      <dgm:spPr/>
    </dgm:pt>
    <dgm:pt modelId="{F981952A-C53E-3F42-AF94-1230B5BEDBD8}" type="pres">
      <dgm:prSet presAssocID="{695D876A-9CC0-9847-B76A-22098AD791DB}" presName="accentRepeatNode" presStyleLbl="solidFgAcc1" presStyleIdx="2" presStyleCnt="3"/>
      <dgm:spPr/>
    </dgm:pt>
  </dgm:ptLst>
  <dgm:cxnLst>
    <dgm:cxn modelId="{0A02F919-8664-0F48-A8C0-E9054E9FB769}" type="presOf" srcId="{9983AE4F-D03C-7146-B481-BB67105ACDED}" destId="{594F2BBD-A32B-9548-B60B-A567ED9ADF0A}" srcOrd="0" destOrd="0" presId="urn:microsoft.com/office/officeart/2008/layout/VerticalCurvedList"/>
    <dgm:cxn modelId="{1E3A3A23-0CC4-3241-AF3C-320F3F381C89}" srcId="{C4C9CB1E-E48A-704D-BBEB-7F3B97270ADE}" destId="{695D876A-9CC0-9847-B76A-22098AD791DB}" srcOrd="2" destOrd="0" parTransId="{6F5F5573-0E95-8D46-AC98-EAC2AC2B0516}" sibTransId="{B7C0299E-9210-8E4F-BD74-918F2FFC9BE1}"/>
    <dgm:cxn modelId="{CBDCA930-7247-484A-828C-6283F35FEC90}" type="presOf" srcId="{94D1E936-8231-BF40-A1AD-EC96762F8F79}" destId="{1FA9BB6A-5340-BA47-B1BA-D9A0E751F683}" srcOrd="0" destOrd="0" presId="urn:microsoft.com/office/officeart/2008/layout/VerticalCurvedList"/>
    <dgm:cxn modelId="{25509958-A381-4D48-9DBB-34FE1E740A00}" type="presOf" srcId="{C4C9CB1E-E48A-704D-BBEB-7F3B97270ADE}" destId="{1DFFF8C3-121C-BA43-9C40-8014229C913B}" srcOrd="0" destOrd="0" presId="urn:microsoft.com/office/officeart/2008/layout/VerticalCurvedList"/>
    <dgm:cxn modelId="{17CC6990-A2AD-9045-98B8-B4E02A3161CB}" srcId="{C4C9CB1E-E48A-704D-BBEB-7F3B97270ADE}" destId="{94D1E936-8231-BF40-A1AD-EC96762F8F79}" srcOrd="0" destOrd="0" parTransId="{40FCEEAD-F4BD-0E42-B56D-5AF6B23F72EB}" sibTransId="{7D380BD7-833E-314F-B42C-C658EC999D85}"/>
    <dgm:cxn modelId="{BF818792-194B-634A-BEC0-6EE56F63A074}" type="presOf" srcId="{695D876A-9CC0-9847-B76A-22098AD791DB}" destId="{115B06DA-10B2-3644-BD87-9EA360E52DA6}" srcOrd="0" destOrd="0" presId="urn:microsoft.com/office/officeart/2008/layout/VerticalCurvedList"/>
    <dgm:cxn modelId="{432819A1-7F4F-444A-B4AD-68841FC57CF4}" type="presOf" srcId="{7D380BD7-833E-314F-B42C-C658EC999D85}" destId="{E846C322-FC2E-F846-B37E-113BEF58AC5A}" srcOrd="0" destOrd="0" presId="urn:microsoft.com/office/officeart/2008/layout/VerticalCurvedList"/>
    <dgm:cxn modelId="{2DA669E4-FFBA-F143-B151-B370C6AEBF9C}" srcId="{C4C9CB1E-E48A-704D-BBEB-7F3B97270ADE}" destId="{9983AE4F-D03C-7146-B481-BB67105ACDED}" srcOrd="1" destOrd="0" parTransId="{92087DC2-0A2E-6E46-B886-174D67D9BCB6}" sibTransId="{0D79A350-ADF0-474E-9C05-2696851235B1}"/>
    <dgm:cxn modelId="{37499396-1239-4F4A-90D9-733C4F432646}" type="presParOf" srcId="{1DFFF8C3-121C-BA43-9C40-8014229C913B}" destId="{3DA38E7A-6B84-4F4A-AE95-F2D751162859}" srcOrd="0" destOrd="0" presId="urn:microsoft.com/office/officeart/2008/layout/VerticalCurvedList"/>
    <dgm:cxn modelId="{CF1E4C1B-1B57-B545-9789-1E50591B437E}" type="presParOf" srcId="{3DA38E7A-6B84-4F4A-AE95-F2D751162859}" destId="{7C92F94D-E5DE-CC4E-8A60-16172C92D0FD}" srcOrd="0" destOrd="0" presId="urn:microsoft.com/office/officeart/2008/layout/VerticalCurvedList"/>
    <dgm:cxn modelId="{E76726B7-B6A4-8149-95B1-C38EC8120ECC}" type="presParOf" srcId="{7C92F94D-E5DE-CC4E-8A60-16172C92D0FD}" destId="{055BB23E-27BF-0643-B509-C63DF5D0053A}" srcOrd="0" destOrd="0" presId="urn:microsoft.com/office/officeart/2008/layout/VerticalCurvedList"/>
    <dgm:cxn modelId="{F8D0E601-D0AC-F54A-A2B2-EF78850A5F47}" type="presParOf" srcId="{7C92F94D-E5DE-CC4E-8A60-16172C92D0FD}" destId="{E846C322-FC2E-F846-B37E-113BEF58AC5A}" srcOrd="1" destOrd="0" presId="urn:microsoft.com/office/officeart/2008/layout/VerticalCurvedList"/>
    <dgm:cxn modelId="{F53261F8-25F3-D64C-A53F-2D0A706BE703}" type="presParOf" srcId="{7C92F94D-E5DE-CC4E-8A60-16172C92D0FD}" destId="{9DA20BBE-6700-9B4C-9E5F-A56DD9AD30FD}" srcOrd="2" destOrd="0" presId="urn:microsoft.com/office/officeart/2008/layout/VerticalCurvedList"/>
    <dgm:cxn modelId="{C19ADCA4-5FA2-D448-88CC-1DEAF4D011BC}" type="presParOf" srcId="{7C92F94D-E5DE-CC4E-8A60-16172C92D0FD}" destId="{A8467204-EAC0-F848-83C0-0E96A6E7F9C4}" srcOrd="3" destOrd="0" presId="urn:microsoft.com/office/officeart/2008/layout/VerticalCurvedList"/>
    <dgm:cxn modelId="{BEA900CA-CCB3-8A41-980E-7271E034B828}" type="presParOf" srcId="{3DA38E7A-6B84-4F4A-AE95-F2D751162859}" destId="{1FA9BB6A-5340-BA47-B1BA-D9A0E751F683}" srcOrd="1" destOrd="0" presId="urn:microsoft.com/office/officeart/2008/layout/VerticalCurvedList"/>
    <dgm:cxn modelId="{15C778F8-9CB3-2443-872C-8419C2DFAA5E}" type="presParOf" srcId="{3DA38E7A-6B84-4F4A-AE95-F2D751162859}" destId="{FA29B018-FD02-994B-8464-18D480079A9D}" srcOrd="2" destOrd="0" presId="urn:microsoft.com/office/officeart/2008/layout/VerticalCurvedList"/>
    <dgm:cxn modelId="{B877FEF8-7D70-D445-95BD-0A5D35127B75}" type="presParOf" srcId="{FA29B018-FD02-994B-8464-18D480079A9D}" destId="{CCBE79B1-CFEB-D74C-AEF8-51B7BC93D290}" srcOrd="0" destOrd="0" presId="urn:microsoft.com/office/officeart/2008/layout/VerticalCurvedList"/>
    <dgm:cxn modelId="{E99DC1A8-528C-794A-9882-55E051BC80F7}" type="presParOf" srcId="{3DA38E7A-6B84-4F4A-AE95-F2D751162859}" destId="{594F2BBD-A32B-9548-B60B-A567ED9ADF0A}" srcOrd="3" destOrd="0" presId="urn:microsoft.com/office/officeart/2008/layout/VerticalCurvedList"/>
    <dgm:cxn modelId="{6B946EAA-C317-8F43-A429-4DD09D7550CF}" type="presParOf" srcId="{3DA38E7A-6B84-4F4A-AE95-F2D751162859}" destId="{3FC56D4D-0F7E-0847-9DAA-D05DF95C8738}" srcOrd="4" destOrd="0" presId="urn:microsoft.com/office/officeart/2008/layout/VerticalCurvedList"/>
    <dgm:cxn modelId="{6799115C-739A-D846-BC24-F04FAA66CA21}" type="presParOf" srcId="{3FC56D4D-0F7E-0847-9DAA-D05DF95C8738}" destId="{DF570096-CD25-2743-9281-E62771B19C34}" srcOrd="0" destOrd="0" presId="urn:microsoft.com/office/officeart/2008/layout/VerticalCurvedList"/>
    <dgm:cxn modelId="{EB7CEFB4-C12D-4946-9371-48AF0705F308}" type="presParOf" srcId="{3DA38E7A-6B84-4F4A-AE95-F2D751162859}" destId="{115B06DA-10B2-3644-BD87-9EA360E52DA6}" srcOrd="5" destOrd="0" presId="urn:microsoft.com/office/officeart/2008/layout/VerticalCurvedList"/>
    <dgm:cxn modelId="{CCDD2571-6556-7B41-ACE7-5E0578A68047}" type="presParOf" srcId="{3DA38E7A-6B84-4F4A-AE95-F2D751162859}" destId="{E539B8FF-AF8D-614A-B6B1-59A795112355}" srcOrd="6" destOrd="0" presId="urn:microsoft.com/office/officeart/2008/layout/VerticalCurvedList"/>
    <dgm:cxn modelId="{C7DA0773-7BE6-A842-AAB9-DFE13F86FBAC}" type="presParOf" srcId="{E539B8FF-AF8D-614A-B6B1-59A795112355}" destId="{F981952A-C53E-3F42-AF94-1230B5BEDB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6576D7-E2F5-C94C-AEA3-7ECB0C73E2FC}">
      <dsp:nvSpPr>
        <dsp:cNvPr id="0" name=""/>
        <dsp:cNvSpPr/>
      </dsp:nvSpPr>
      <dsp:spPr>
        <a:xfrm>
          <a:off x="979" y="544235"/>
          <a:ext cx="2660488" cy="266048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Maternal health indicators – highlighted in the Gender Action Plan (2018–2021) also improved</a:t>
          </a:r>
        </a:p>
      </dsp:txBody>
      <dsp:txXfrm>
        <a:off x="390598" y="933854"/>
        <a:ext cx="1881250" cy="1881250"/>
      </dsp:txXfrm>
    </dsp:sp>
    <dsp:sp modelId="{E39EA73D-0ADB-8449-A692-151F7FB74512}">
      <dsp:nvSpPr>
        <dsp:cNvPr id="0" name=""/>
        <dsp:cNvSpPr/>
      </dsp:nvSpPr>
      <dsp:spPr>
        <a:xfrm rot="17682854">
          <a:off x="2295580" y="1008266"/>
          <a:ext cx="15291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29123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4F9608-698A-B346-9E02-CC31049AED6C}">
      <dsp:nvSpPr>
        <dsp:cNvPr id="0" name=""/>
        <dsp:cNvSpPr/>
      </dsp:nvSpPr>
      <dsp:spPr>
        <a:xfrm>
          <a:off x="3379800" y="313735"/>
          <a:ext cx="310973" cy="0"/>
        </a:xfrm>
        <a:prstGeom prst="line">
          <a:avLst/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4D780A-0A7E-9444-B037-1B2DAF28673E}">
      <dsp:nvSpPr>
        <dsp:cNvPr id="0" name=""/>
        <dsp:cNvSpPr/>
      </dsp:nvSpPr>
      <dsp:spPr>
        <a:xfrm>
          <a:off x="3690774" y="1586"/>
          <a:ext cx="2205087" cy="6242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Skilled antenatal care increased from 73 to 83 per cent</a:t>
          </a:r>
        </a:p>
      </dsp:txBody>
      <dsp:txXfrm>
        <a:off x="3690774" y="1586"/>
        <a:ext cx="2205087" cy="624297"/>
      </dsp:txXfrm>
    </dsp:sp>
    <dsp:sp modelId="{098D7274-5EDD-FA4C-A32C-039ADC547F80}">
      <dsp:nvSpPr>
        <dsp:cNvPr id="0" name=""/>
        <dsp:cNvSpPr/>
      </dsp:nvSpPr>
      <dsp:spPr>
        <a:xfrm rot="18449472">
          <a:off x="2534942" y="1354751"/>
          <a:ext cx="10504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0400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AD983E-C34D-8143-A076-105894618BB4}">
      <dsp:nvSpPr>
        <dsp:cNvPr id="0" name=""/>
        <dsp:cNvSpPr/>
      </dsp:nvSpPr>
      <dsp:spPr>
        <a:xfrm>
          <a:off x="3379800" y="938033"/>
          <a:ext cx="310973" cy="0"/>
        </a:xfrm>
        <a:prstGeom prst="line">
          <a:avLst/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7E088C-C8AE-D14D-B996-D1FC5D7A16EB}">
      <dsp:nvSpPr>
        <dsp:cNvPr id="0" name=""/>
        <dsp:cNvSpPr/>
      </dsp:nvSpPr>
      <dsp:spPr>
        <a:xfrm>
          <a:off x="3690774" y="625884"/>
          <a:ext cx="2205087" cy="6242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Skilled birth attendance from 52 to 69 per cent. </a:t>
          </a:r>
        </a:p>
      </dsp:txBody>
      <dsp:txXfrm>
        <a:off x="3690774" y="625884"/>
        <a:ext cx="2205087" cy="624297"/>
      </dsp:txXfrm>
    </dsp:sp>
    <dsp:sp modelId="{2C3760D8-601C-5640-B9AA-734211F8D6C1}">
      <dsp:nvSpPr>
        <dsp:cNvPr id="0" name=""/>
        <dsp:cNvSpPr/>
      </dsp:nvSpPr>
      <dsp:spPr>
        <a:xfrm rot="20190768">
          <a:off x="2711608" y="1701236"/>
          <a:ext cx="6970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068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7978F1-CD72-6B40-9B9B-A9B3F9026177}">
      <dsp:nvSpPr>
        <dsp:cNvPr id="0" name=""/>
        <dsp:cNvSpPr/>
      </dsp:nvSpPr>
      <dsp:spPr>
        <a:xfrm>
          <a:off x="3379800" y="1562330"/>
          <a:ext cx="310973" cy="0"/>
        </a:xfrm>
        <a:prstGeom prst="line">
          <a:avLst/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ED14E0-8B57-974F-9733-7A38D4D6C531}">
      <dsp:nvSpPr>
        <dsp:cNvPr id="0" name=""/>
        <dsp:cNvSpPr/>
      </dsp:nvSpPr>
      <dsp:spPr>
        <a:xfrm>
          <a:off x="3690774" y="1250181"/>
          <a:ext cx="2205087" cy="6242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Postnatal care within two days of birth from 60 to 62 per cent.</a:t>
          </a:r>
        </a:p>
      </dsp:txBody>
      <dsp:txXfrm>
        <a:off x="3690774" y="1250181"/>
        <a:ext cx="2205087" cy="624297"/>
      </dsp:txXfrm>
    </dsp:sp>
    <dsp:sp modelId="{3B4218EE-E507-4C54-8F65-303F20FDEB61}">
      <dsp:nvSpPr>
        <dsp:cNvPr id="0" name=""/>
        <dsp:cNvSpPr/>
      </dsp:nvSpPr>
      <dsp:spPr>
        <a:xfrm rot="1409232">
          <a:off x="2711608" y="2047722"/>
          <a:ext cx="69706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068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DC58C-C264-4B6B-AB3F-3C4F5D0ED3FB}">
      <dsp:nvSpPr>
        <dsp:cNvPr id="0" name=""/>
        <dsp:cNvSpPr/>
      </dsp:nvSpPr>
      <dsp:spPr>
        <a:xfrm>
          <a:off x="3379800" y="2186628"/>
          <a:ext cx="310973" cy="0"/>
        </a:xfrm>
        <a:prstGeom prst="line">
          <a:avLst/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94DA9-2560-4558-B6B9-A8427171B481}">
      <dsp:nvSpPr>
        <dsp:cNvPr id="0" name=""/>
        <dsp:cNvSpPr/>
      </dsp:nvSpPr>
      <dsp:spPr>
        <a:xfrm>
          <a:off x="3690774" y="1874479"/>
          <a:ext cx="2205087" cy="6242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MMR is 186/100,000 live births </a:t>
          </a:r>
        </a:p>
      </dsp:txBody>
      <dsp:txXfrm>
        <a:off x="3690774" y="1874479"/>
        <a:ext cx="2205087" cy="624297"/>
      </dsp:txXfrm>
    </dsp:sp>
    <dsp:sp modelId="{1B9478CF-B301-43CB-8D12-F28A5AC067C0}">
      <dsp:nvSpPr>
        <dsp:cNvPr id="0" name=""/>
        <dsp:cNvSpPr/>
      </dsp:nvSpPr>
      <dsp:spPr>
        <a:xfrm rot="3150528">
          <a:off x="2534942" y="2394207"/>
          <a:ext cx="105040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50400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503E59-FD7B-41FA-8EEE-A7122FF5CA00}">
      <dsp:nvSpPr>
        <dsp:cNvPr id="0" name=""/>
        <dsp:cNvSpPr/>
      </dsp:nvSpPr>
      <dsp:spPr>
        <a:xfrm>
          <a:off x="3379800" y="2810925"/>
          <a:ext cx="310973" cy="0"/>
        </a:xfrm>
        <a:prstGeom prst="line">
          <a:avLst/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8AE95C-4210-45DF-B923-5800853DC1D5}">
      <dsp:nvSpPr>
        <dsp:cNvPr id="0" name=""/>
        <dsp:cNvSpPr/>
      </dsp:nvSpPr>
      <dsp:spPr>
        <a:xfrm>
          <a:off x="3690774" y="2498777"/>
          <a:ext cx="2205087" cy="6242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MDG’s MMR target = 140/1000 live births</a:t>
          </a:r>
        </a:p>
      </dsp:txBody>
      <dsp:txXfrm>
        <a:off x="3690774" y="2498777"/>
        <a:ext cx="2205087" cy="624297"/>
      </dsp:txXfrm>
    </dsp:sp>
    <dsp:sp modelId="{A6B5DAB0-E39E-4647-8DC7-B041BA46F750}">
      <dsp:nvSpPr>
        <dsp:cNvPr id="0" name=""/>
        <dsp:cNvSpPr/>
      </dsp:nvSpPr>
      <dsp:spPr>
        <a:xfrm rot="3917146">
          <a:off x="2295580" y="2740692"/>
          <a:ext cx="15291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29123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371700-1435-43E9-9678-42569EC5C6E7}">
      <dsp:nvSpPr>
        <dsp:cNvPr id="0" name=""/>
        <dsp:cNvSpPr/>
      </dsp:nvSpPr>
      <dsp:spPr>
        <a:xfrm>
          <a:off x="3379800" y="3435223"/>
          <a:ext cx="310973" cy="0"/>
        </a:xfrm>
        <a:prstGeom prst="line">
          <a:avLst/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CF36BF-63AD-45E2-AA47-BAFE6433D97E}">
      <dsp:nvSpPr>
        <dsp:cNvPr id="0" name=""/>
        <dsp:cNvSpPr/>
      </dsp:nvSpPr>
      <dsp:spPr>
        <a:xfrm>
          <a:off x="3690774" y="3123074"/>
          <a:ext cx="2205087" cy="624297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SDGs target = 70/100,000 live births</a:t>
          </a:r>
        </a:p>
      </dsp:txBody>
      <dsp:txXfrm>
        <a:off x="3690774" y="3123074"/>
        <a:ext cx="2205087" cy="6242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F9FC6D-CB72-9E44-8535-A73D08D25C3B}">
      <dsp:nvSpPr>
        <dsp:cNvPr id="0" name=""/>
        <dsp:cNvSpPr/>
      </dsp:nvSpPr>
      <dsp:spPr>
        <a:xfrm>
          <a:off x="1943367" y="4263805"/>
          <a:ext cx="4254043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66A4E-6389-124A-BFD3-026D4FA795D5}">
      <dsp:nvSpPr>
        <dsp:cNvPr id="0" name=""/>
        <dsp:cNvSpPr/>
      </dsp:nvSpPr>
      <dsp:spPr>
        <a:xfrm>
          <a:off x="1943367" y="3546266"/>
          <a:ext cx="3594830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2E5756-101A-B646-9778-B510F7E11AE9}">
      <dsp:nvSpPr>
        <dsp:cNvPr id="0" name=""/>
        <dsp:cNvSpPr/>
      </dsp:nvSpPr>
      <dsp:spPr>
        <a:xfrm>
          <a:off x="1943367" y="2543389"/>
          <a:ext cx="3356909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8CB6A8-FAA3-2141-BC73-D77A835200B6}">
      <dsp:nvSpPr>
        <dsp:cNvPr id="0" name=""/>
        <dsp:cNvSpPr/>
      </dsp:nvSpPr>
      <dsp:spPr>
        <a:xfrm>
          <a:off x="1943367" y="1540512"/>
          <a:ext cx="3594830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B2048E-048A-224D-B8CF-0B8D9866AE38}">
      <dsp:nvSpPr>
        <dsp:cNvPr id="0" name=""/>
        <dsp:cNvSpPr/>
      </dsp:nvSpPr>
      <dsp:spPr>
        <a:xfrm>
          <a:off x="1943367" y="822973"/>
          <a:ext cx="4254043" cy="0"/>
        </a:xfrm>
        <a:prstGeom prst="line">
          <a:avLst/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4C8EE-7CB7-0342-967B-61CEDDC752B9}">
      <dsp:nvSpPr>
        <dsp:cNvPr id="0" name=""/>
        <dsp:cNvSpPr/>
      </dsp:nvSpPr>
      <dsp:spPr>
        <a:xfrm>
          <a:off x="154701" y="738945"/>
          <a:ext cx="3577332" cy="3608887"/>
        </a:xfrm>
        <a:prstGeom prst="ellipse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4BF38E5-B1CA-5740-A451-A5FC147B92F4}">
      <dsp:nvSpPr>
        <dsp:cNvPr id="0" name=""/>
        <dsp:cNvSpPr/>
      </dsp:nvSpPr>
      <dsp:spPr>
        <a:xfrm>
          <a:off x="432194" y="1999745"/>
          <a:ext cx="2685527" cy="1384725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900" kern="1200" dirty="0"/>
            <a:t>Child Health</a:t>
          </a:r>
        </a:p>
      </dsp:txBody>
      <dsp:txXfrm>
        <a:off x="432194" y="1999745"/>
        <a:ext cx="2685527" cy="1384725"/>
      </dsp:txXfrm>
    </dsp:sp>
    <dsp:sp modelId="{91CACE20-2D6F-1F43-8B02-3B166A5327F4}">
      <dsp:nvSpPr>
        <dsp:cNvPr id="0" name=""/>
        <dsp:cNvSpPr/>
      </dsp:nvSpPr>
      <dsp:spPr>
        <a:xfrm>
          <a:off x="5670540" y="380478"/>
          <a:ext cx="755304" cy="755304"/>
        </a:xfrm>
        <a:prstGeom prst="ellipse">
          <a:avLst/>
        </a:prstGeom>
        <a:solidFill>
          <a:schemeClr val="accent4">
            <a:tint val="50000"/>
            <a:hueOff val="-785078"/>
            <a:satOff val="3953"/>
            <a:lumOff val="254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98662D1-63C6-3A4E-9219-713BA43A16A0}">
      <dsp:nvSpPr>
        <dsp:cNvPr id="0" name=""/>
        <dsp:cNvSpPr/>
      </dsp:nvSpPr>
      <dsp:spPr>
        <a:xfrm>
          <a:off x="6563468" y="228601"/>
          <a:ext cx="1381961" cy="755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0" rIns="4953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Neonatal mortality fell from 54 deaths per 1,000 live births to 42. </a:t>
          </a:r>
        </a:p>
      </dsp:txBody>
      <dsp:txXfrm>
        <a:off x="6563468" y="228601"/>
        <a:ext cx="1381961" cy="755304"/>
      </dsp:txXfrm>
    </dsp:sp>
    <dsp:sp modelId="{FE8E116F-282E-7C4F-AD1F-76A4BB5B7BFD}">
      <dsp:nvSpPr>
        <dsp:cNvPr id="0" name=""/>
        <dsp:cNvSpPr/>
      </dsp:nvSpPr>
      <dsp:spPr>
        <a:xfrm>
          <a:off x="5160545" y="1162860"/>
          <a:ext cx="755304" cy="755304"/>
        </a:xfrm>
        <a:prstGeom prst="ellipse">
          <a:avLst/>
        </a:prstGeom>
        <a:solidFill>
          <a:schemeClr val="accent4">
            <a:tint val="50000"/>
            <a:hueOff val="-1570157"/>
            <a:satOff val="7905"/>
            <a:lumOff val="508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28A8A94-36F0-1546-B960-CFD3AEAA0752}">
      <dsp:nvSpPr>
        <dsp:cNvPr id="0" name=""/>
        <dsp:cNvSpPr/>
      </dsp:nvSpPr>
      <dsp:spPr>
        <a:xfrm>
          <a:off x="6030079" y="1219198"/>
          <a:ext cx="2321722" cy="755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0" rIns="4953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Percentage of children with acute respiratory infections who received treatment increased from 65 to 84 per cent,</a:t>
          </a:r>
        </a:p>
      </dsp:txBody>
      <dsp:txXfrm>
        <a:off x="6030079" y="1219198"/>
        <a:ext cx="2321722" cy="755304"/>
      </dsp:txXfrm>
    </dsp:sp>
    <dsp:sp modelId="{1F645D22-4B4D-384B-AF92-5B2924BED9F7}">
      <dsp:nvSpPr>
        <dsp:cNvPr id="0" name=""/>
        <dsp:cNvSpPr/>
      </dsp:nvSpPr>
      <dsp:spPr>
        <a:xfrm>
          <a:off x="4792923" y="2165737"/>
          <a:ext cx="755304" cy="755304"/>
        </a:xfrm>
        <a:prstGeom prst="ellipse">
          <a:avLst/>
        </a:prstGeom>
        <a:solidFill>
          <a:schemeClr val="accent4">
            <a:tint val="50000"/>
            <a:hueOff val="-2355235"/>
            <a:satOff val="11858"/>
            <a:lumOff val="763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8C471BE-A2F9-5946-8760-C3153AF4416D}">
      <dsp:nvSpPr>
        <dsp:cNvPr id="0" name=""/>
        <dsp:cNvSpPr/>
      </dsp:nvSpPr>
      <dsp:spPr>
        <a:xfrm>
          <a:off x="5677929" y="2165737"/>
          <a:ext cx="1983723" cy="755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0" rIns="4953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Administration of oral rehydration salts to children with </a:t>
          </a:r>
          <a:r>
            <a:rPr lang="en-US" sz="1300" kern="1200" dirty="0" err="1"/>
            <a:t>diarrhoea</a:t>
          </a:r>
          <a:r>
            <a:rPr lang="en-US" sz="1300" kern="1200" dirty="0"/>
            <a:t> fell slightly, from 38 to 37 per cent. </a:t>
          </a:r>
        </a:p>
      </dsp:txBody>
      <dsp:txXfrm>
        <a:off x="5677929" y="2165737"/>
        <a:ext cx="1983723" cy="755304"/>
      </dsp:txXfrm>
    </dsp:sp>
    <dsp:sp modelId="{76C3899F-F45A-9541-A4EC-E0D1E2268F42}">
      <dsp:nvSpPr>
        <dsp:cNvPr id="0" name=""/>
        <dsp:cNvSpPr/>
      </dsp:nvSpPr>
      <dsp:spPr>
        <a:xfrm>
          <a:off x="5160545" y="3168613"/>
          <a:ext cx="755304" cy="755304"/>
        </a:xfrm>
        <a:prstGeom prst="ellipse">
          <a:avLst/>
        </a:prstGeom>
        <a:solidFill>
          <a:schemeClr val="accent4">
            <a:tint val="50000"/>
            <a:hueOff val="-3140314"/>
            <a:satOff val="15810"/>
            <a:lumOff val="101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51A6B48-E2B1-D54D-8A34-4EE99414C3DE}">
      <dsp:nvSpPr>
        <dsp:cNvPr id="0" name=""/>
        <dsp:cNvSpPr/>
      </dsp:nvSpPr>
      <dsp:spPr>
        <a:xfrm>
          <a:off x="6030071" y="3047999"/>
          <a:ext cx="1734036" cy="755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0" rIns="4953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Ratio of fully immunized children rose from 54 to 66 per cent between 2012 and 2018.</a:t>
          </a:r>
        </a:p>
      </dsp:txBody>
      <dsp:txXfrm>
        <a:off x="6030071" y="3047999"/>
        <a:ext cx="1734036" cy="755304"/>
      </dsp:txXfrm>
    </dsp:sp>
    <dsp:sp modelId="{16C1728A-79E2-1043-8518-56403858D3AE}">
      <dsp:nvSpPr>
        <dsp:cNvPr id="0" name=""/>
        <dsp:cNvSpPr/>
      </dsp:nvSpPr>
      <dsp:spPr>
        <a:xfrm>
          <a:off x="5819758" y="3886153"/>
          <a:ext cx="755304" cy="755304"/>
        </a:xfrm>
        <a:prstGeom prst="ellipse">
          <a:avLst/>
        </a:prstGeom>
        <a:solidFill>
          <a:schemeClr val="accent4">
            <a:tint val="50000"/>
            <a:hueOff val="-3925392"/>
            <a:satOff val="19763"/>
            <a:lumOff val="1272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3AB186D-9B05-C64B-8328-85CFB0C51121}">
      <dsp:nvSpPr>
        <dsp:cNvPr id="0" name=""/>
        <dsp:cNvSpPr/>
      </dsp:nvSpPr>
      <dsp:spPr>
        <a:xfrm>
          <a:off x="6715876" y="4038596"/>
          <a:ext cx="1615751" cy="7553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0" rIns="4953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Pakistan is the one of only three countries in the world where polio remains endemic</a:t>
          </a:r>
        </a:p>
      </dsp:txBody>
      <dsp:txXfrm>
        <a:off x="6715876" y="4038596"/>
        <a:ext cx="1615751" cy="7553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6C322-FC2E-F846-B37E-113BEF58AC5A}">
      <dsp:nvSpPr>
        <dsp:cNvPr id="0" name=""/>
        <dsp:cNvSpPr/>
      </dsp:nvSpPr>
      <dsp:spPr>
        <a:xfrm>
          <a:off x="-4791046" y="-734313"/>
          <a:ext cx="5706494" cy="5706494"/>
        </a:xfrm>
        <a:prstGeom prst="blockArc">
          <a:avLst>
            <a:gd name="adj1" fmla="val 18900000"/>
            <a:gd name="adj2" fmla="val 2700000"/>
            <a:gd name="adj3" fmla="val 379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9BB6A-5340-BA47-B1BA-D9A0E751F683}">
      <dsp:nvSpPr>
        <dsp:cNvPr id="0" name=""/>
        <dsp:cNvSpPr/>
      </dsp:nvSpPr>
      <dsp:spPr>
        <a:xfrm>
          <a:off x="588766" y="423786"/>
          <a:ext cx="4325351" cy="84757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2762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7% of children under five years of age suffer from wasting , 2% from severe wasting</a:t>
          </a:r>
        </a:p>
      </dsp:txBody>
      <dsp:txXfrm>
        <a:off x="588766" y="423786"/>
        <a:ext cx="4325351" cy="847573"/>
      </dsp:txXfrm>
    </dsp:sp>
    <dsp:sp modelId="{CCBE79B1-CFEB-D74C-AEF8-51B7BC93D290}">
      <dsp:nvSpPr>
        <dsp:cNvPr id="0" name=""/>
        <dsp:cNvSpPr/>
      </dsp:nvSpPr>
      <dsp:spPr>
        <a:xfrm>
          <a:off x="59032" y="317840"/>
          <a:ext cx="1059467" cy="10594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4F2BBD-A32B-9548-B60B-A567ED9ADF0A}">
      <dsp:nvSpPr>
        <dsp:cNvPr id="0" name=""/>
        <dsp:cNvSpPr/>
      </dsp:nvSpPr>
      <dsp:spPr>
        <a:xfrm>
          <a:off x="896859" y="1695147"/>
          <a:ext cx="4017258" cy="847573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2762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38% of Pakistani children under five suffer from stunting, 17% from severe stunting</a:t>
          </a:r>
        </a:p>
      </dsp:txBody>
      <dsp:txXfrm>
        <a:off x="896859" y="1695147"/>
        <a:ext cx="4017258" cy="847573"/>
      </dsp:txXfrm>
    </dsp:sp>
    <dsp:sp modelId="{DF570096-CD25-2743-9281-E62771B19C34}">
      <dsp:nvSpPr>
        <dsp:cNvPr id="0" name=""/>
        <dsp:cNvSpPr/>
      </dsp:nvSpPr>
      <dsp:spPr>
        <a:xfrm>
          <a:off x="367125" y="1589200"/>
          <a:ext cx="1059467" cy="10594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5B06DA-10B2-3644-BD87-9EA360E52DA6}">
      <dsp:nvSpPr>
        <dsp:cNvPr id="0" name=""/>
        <dsp:cNvSpPr/>
      </dsp:nvSpPr>
      <dsp:spPr>
        <a:xfrm>
          <a:off x="588766" y="2966507"/>
          <a:ext cx="4325351" cy="847573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2762" tIns="45720" rIns="45720" bIns="4572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 2012, 15% of children received a minimally acceptable diet. In 2018, this figure fell to 13%</a:t>
          </a:r>
        </a:p>
      </dsp:txBody>
      <dsp:txXfrm>
        <a:off x="588766" y="2966507"/>
        <a:ext cx="4325351" cy="847573"/>
      </dsp:txXfrm>
    </dsp:sp>
    <dsp:sp modelId="{F981952A-C53E-3F42-AF94-1230B5BEDBD8}">
      <dsp:nvSpPr>
        <dsp:cNvPr id="0" name=""/>
        <dsp:cNvSpPr/>
      </dsp:nvSpPr>
      <dsp:spPr>
        <a:xfrm>
          <a:off x="59032" y="2860560"/>
          <a:ext cx="1059467" cy="105946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F837A-AEC8-4CBA-A083-FA23309C5156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2424F-CA0D-4259-881A-7EBEE01F1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2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02424F-CA0D-4259-881A-7EBEE01F13D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816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02424F-CA0D-4259-881A-7EBEE01F13D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46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cef.org/pakistan/media/1951/file/Final%20Key%20Findings%20Report%202019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Anemia in Reproductive Age Group Women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00200"/>
            <a:ext cx="7010400" cy="3657600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3431630-6098-4F15-9427-480DF55E23A1}"/>
              </a:ext>
            </a:extLst>
          </p:cNvPr>
          <p:cNvSpPr txBox="1">
            <a:spLocks/>
          </p:cNvSpPr>
          <p:nvPr/>
        </p:nvSpPr>
        <p:spPr>
          <a:xfrm>
            <a:off x="457200" y="5829300"/>
            <a:ext cx="386041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/>
              <a:t>Pakistan National nutrition survey 2018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bg1"/>
                </a:solidFill>
              </a:rPr>
              <a:t>Calcium, Zinc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b="1" dirty="0">
                <a:solidFill>
                  <a:schemeClr val="bg1"/>
                </a:solidFill>
              </a:rPr>
              <a:t>&amp;</a:t>
            </a:r>
            <a:r>
              <a:rPr lang="en-US" sz="4400" dirty="0">
                <a:solidFill>
                  <a:schemeClr val="bg1"/>
                </a:solidFill>
              </a:rPr>
              <a:t> </a:t>
            </a:r>
            <a:r>
              <a:rPr lang="en-US" sz="4400" b="1" dirty="0">
                <a:solidFill>
                  <a:schemeClr val="bg1"/>
                </a:solidFill>
              </a:rPr>
              <a:t>vitamin D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43000"/>
            <a:ext cx="2590800" cy="4724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286000"/>
            <a:ext cx="5336540" cy="205790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CE2D8E-9C91-4A14-9940-A571C2B84A6E}"/>
              </a:ext>
            </a:extLst>
          </p:cNvPr>
          <p:cNvSpPr txBox="1">
            <a:spLocks/>
          </p:cNvSpPr>
          <p:nvPr/>
        </p:nvSpPr>
        <p:spPr>
          <a:xfrm>
            <a:off x="457200" y="6311705"/>
            <a:ext cx="386041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 dirty="0"/>
              <a:t>Pakistan National nutrition survey 2018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Micronutrient Deficiency in Pakistan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" y="1091184"/>
            <a:ext cx="8153400" cy="2362200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7043813-CE59-4575-959F-AE748ADD9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91" y="5867400"/>
            <a:ext cx="3860410" cy="38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/>
              <a:t>Pakistan National nutrition survey 2018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802241"/>
              </p:ext>
            </p:extLst>
          </p:nvPr>
        </p:nvGraphicFramePr>
        <p:xfrm>
          <a:off x="1356014" y="1645567"/>
          <a:ext cx="5896841" cy="37489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B1E4C43D-A72B-4019-B5B2-720E08A304FA}"/>
              </a:ext>
            </a:extLst>
          </p:cNvPr>
          <p:cNvSpPr/>
          <p:nvPr/>
        </p:nvSpPr>
        <p:spPr>
          <a:xfrm>
            <a:off x="609600" y="6051852"/>
            <a:ext cx="396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/>
              <a:t>Data source: PDHS 2017–2018:</a:t>
            </a:r>
          </a:p>
          <a:p>
            <a:r>
              <a:rPr lang="en-US" sz="1350" i="1" dirty="0"/>
              <a:t>https://dhsprogram.com/pubs/pdf/FR354/FR354.pdf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D9D9770-7B1B-485E-BAE0-AB78FCCC9DD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dirty="0">
                <a:solidFill>
                  <a:schemeClr val="bg1"/>
                </a:solidFill>
              </a:rPr>
              <a:t>Maternal Reproductive Health Indicators in Pakistan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56072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Child Nutrition Status 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362200"/>
            <a:ext cx="6353175" cy="148590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B6B34D9-CE3A-4A33-BBEA-060A26179579}"/>
              </a:ext>
            </a:extLst>
          </p:cNvPr>
          <p:cNvSpPr/>
          <p:nvPr/>
        </p:nvSpPr>
        <p:spPr>
          <a:xfrm>
            <a:off x="609600" y="6051852"/>
            <a:ext cx="396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/>
              <a:t>Data source: PDHS 2017–2018:</a:t>
            </a:r>
          </a:p>
          <a:p>
            <a:r>
              <a:rPr lang="en-US" sz="1350" i="1" dirty="0"/>
              <a:t>https://dhsprogram.com/pubs/pdf/FR354/FR354.pdf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6511778"/>
              </p:ext>
            </p:extLst>
          </p:nvPr>
        </p:nvGraphicFramePr>
        <p:xfrm>
          <a:off x="446926" y="609600"/>
          <a:ext cx="8392274" cy="5086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8950FEB-39B4-45FA-A970-A9C8761C625F}"/>
              </a:ext>
            </a:extLst>
          </p:cNvPr>
          <p:cNvSpPr/>
          <p:nvPr/>
        </p:nvSpPr>
        <p:spPr>
          <a:xfrm>
            <a:off x="609600" y="6051852"/>
            <a:ext cx="396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/>
              <a:t>Data source: PDHS 2017–2018:</a:t>
            </a:r>
          </a:p>
          <a:p>
            <a:r>
              <a:rPr lang="en-US" sz="1350" i="1" dirty="0"/>
              <a:t>https://dhsprogram.com/pubs/pdf/FR354/FR354.pdf</a:t>
            </a:r>
          </a:p>
        </p:txBody>
      </p:sp>
    </p:spTree>
    <p:extLst>
      <p:ext uri="{BB962C8B-B14F-4D97-AF65-F5344CB8AC3E}">
        <p14:creationId xmlns:p14="http://schemas.microsoft.com/office/powerpoint/2010/main" val="731816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8751B-CFB8-41E0-B044-DEC20029D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Child Nutrition Statistics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394140" y="1534283"/>
          <a:ext cx="4972050" cy="4237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2609F0F4-A2A4-4A5C-B36A-BD7D07FE36AE}"/>
              </a:ext>
            </a:extLst>
          </p:cNvPr>
          <p:cNvSpPr/>
          <p:nvPr/>
        </p:nvSpPr>
        <p:spPr>
          <a:xfrm>
            <a:off x="609600" y="6273969"/>
            <a:ext cx="396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/>
              <a:t>Data source: PDHS 2017–2018:</a:t>
            </a:r>
          </a:p>
          <a:p>
            <a:r>
              <a:rPr lang="en-US" sz="1350" i="1" dirty="0"/>
              <a:t>https://dhsprogram.com/pubs/pdf/FR354/FR354.pdf</a:t>
            </a:r>
          </a:p>
        </p:txBody>
      </p:sp>
    </p:spTree>
    <p:extLst>
      <p:ext uri="{BB962C8B-B14F-4D97-AF65-F5344CB8AC3E}">
        <p14:creationId xmlns:p14="http://schemas.microsoft.com/office/powerpoint/2010/main" val="2066385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2018 Nutritional survey_page-0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91B981B-1B5C-40E5-B5ED-6DDE7860F2DB}"/>
              </a:ext>
            </a:extLst>
          </p:cNvPr>
          <p:cNvSpPr/>
          <p:nvPr/>
        </p:nvSpPr>
        <p:spPr>
          <a:xfrm>
            <a:off x="-25791" y="6350169"/>
            <a:ext cx="396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/>
              <a:t>Data source: PDHS 2017–2018:</a:t>
            </a:r>
          </a:p>
          <a:p>
            <a:r>
              <a:rPr lang="en-US" sz="1350" i="1" dirty="0"/>
              <a:t>https://dhsprogram.com/pubs/pdf/FR354/FR354.pdf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2018 Nutritional survey_page-00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E175E57-3FA5-49EA-B070-B8BBEEC87B5E}"/>
              </a:ext>
            </a:extLst>
          </p:cNvPr>
          <p:cNvSpPr/>
          <p:nvPr/>
        </p:nvSpPr>
        <p:spPr>
          <a:xfrm>
            <a:off x="4689" y="6350169"/>
            <a:ext cx="3962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i="1" dirty="0"/>
              <a:t>Data source: PDHS 2017–2018:</a:t>
            </a:r>
          </a:p>
          <a:p>
            <a:r>
              <a:rPr lang="en-US" sz="1350" i="1" dirty="0"/>
              <a:t>https://dhsprogram.com/pubs/pdf/FR354/FR354.pdf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4000" b="1" dirty="0"/>
              <a:t>				</a:t>
            </a:r>
          </a:p>
          <a:p>
            <a:pPr algn="just">
              <a:buNone/>
            </a:pPr>
            <a:endParaRPr lang="en-US" sz="4000" b="1" dirty="0"/>
          </a:p>
          <a:p>
            <a:pPr algn="ctr">
              <a:buNone/>
            </a:pPr>
            <a:r>
              <a:rPr lang="en-US" sz="4000" b="1" dirty="0"/>
              <a:t>	Refer to Participant’s Manual Annexure No: 2</a:t>
            </a:r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Activity: </a:t>
            </a:r>
            <a:r>
              <a:rPr lang="en-US" sz="44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</a:t>
            </a:r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roup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Work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Setting the Training Tone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52600"/>
            <a:ext cx="4952999" cy="339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30198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4876800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q"/>
            </a:pPr>
            <a:r>
              <a:rPr lang="en-US" sz="2800" b="1" dirty="0"/>
              <a:t>Socioeconomic Factors</a:t>
            </a:r>
            <a:r>
              <a:rPr lang="en-US" sz="2800" dirty="0"/>
              <a:t>:</a:t>
            </a:r>
          </a:p>
          <a:p>
            <a:pPr lvl="0">
              <a:buFont typeface="Wingdings" pitchFamily="2" charset="2"/>
              <a:buChar char="q"/>
            </a:pPr>
            <a:endParaRPr lang="en-US" sz="2800" dirty="0"/>
          </a:p>
          <a:p>
            <a:pPr lvl="0">
              <a:buFont typeface="Wingdings" pitchFamily="2" charset="2"/>
              <a:buChar char="q"/>
            </a:pPr>
            <a:r>
              <a:rPr lang="en-US" sz="2800" b="1" dirty="0"/>
              <a:t>Cultural Practices</a:t>
            </a:r>
            <a:r>
              <a:rPr lang="en-US" sz="2800" dirty="0"/>
              <a:t>:</a:t>
            </a:r>
          </a:p>
          <a:p>
            <a:pPr lvl="0">
              <a:buFont typeface="Wingdings" pitchFamily="2" charset="2"/>
              <a:buChar char="q"/>
            </a:pPr>
            <a:endParaRPr lang="en-US" sz="2800" dirty="0"/>
          </a:p>
          <a:p>
            <a:pPr lvl="0">
              <a:buFont typeface="Wingdings" pitchFamily="2" charset="2"/>
              <a:buChar char="q"/>
            </a:pPr>
            <a:r>
              <a:rPr lang="en-US" sz="2800" b="1" dirty="0"/>
              <a:t>Healthcare System</a:t>
            </a:r>
            <a:r>
              <a:rPr lang="en-US" sz="2800" dirty="0"/>
              <a:t>:</a:t>
            </a:r>
          </a:p>
          <a:p>
            <a:pPr lvl="0">
              <a:buFont typeface="Wingdings" pitchFamily="2" charset="2"/>
              <a:buChar char="q"/>
            </a:pPr>
            <a:endParaRPr lang="en-US" sz="2800" dirty="0"/>
          </a:p>
          <a:p>
            <a:pPr lvl="0">
              <a:buFont typeface="Wingdings" pitchFamily="2" charset="2"/>
              <a:buChar char="q"/>
            </a:pPr>
            <a:r>
              <a:rPr lang="en-US" sz="2800" b="1" dirty="0"/>
              <a:t>Inadequate Infant and Young Child Feeding (IYCF) Practices</a:t>
            </a:r>
            <a:r>
              <a:rPr lang="en-US" sz="2800" dirty="0"/>
              <a:t>:</a:t>
            </a:r>
          </a:p>
          <a:p>
            <a:pPr lvl="0">
              <a:buFont typeface="Wingdings" pitchFamily="2" charset="2"/>
              <a:buChar char="q"/>
            </a:pPr>
            <a:endParaRPr lang="en-US" sz="2800" dirty="0"/>
          </a:p>
          <a:p>
            <a:pPr lvl="0">
              <a:buFont typeface="Wingdings" pitchFamily="2" charset="2"/>
              <a:buChar char="q"/>
            </a:pPr>
            <a:r>
              <a:rPr lang="en-US" sz="2800" b="1" dirty="0"/>
              <a:t>Environmental and Sanitation Issues</a:t>
            </a:r>
            <a:r>
              <a:rPr lang="en-US" sz="2800" dirty="0"/>
              <a:t>:</a:t>
            </a:r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Factors Affecting Maternal</a:t>
            </a:r>
            <a:r>
              <a:rPr kumimoji="0" lang="en-US" sz="44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&amp; Child Nutrition in Pakistan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638800"/>
          </a:xfrm>
        </p:spPr>
        <p:txBody>
          <a:bodyPr>
            <a:normAutofit fontScale="70000" lnSpcReduction="20000"/>
          </a:bodyPr>
          <a:lstStyle/>
          <a:p>
            <a:pPr lvl="0" algn="just">
              <a:buNone/>
            </a:pPr>
            <a:r>
              <a:rPr lang="en-US" b="1" u="sng" dirty="0">
                <a:solidFill>
                  <a:schemeClr val="accent3">
                    <a:lumMod val="50000"/>
                  </a:schemeClr>
                </a:solidFill>
              </a:rPr>
              <a:t>Multiple Micronutrient Supplementation (MMS)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lvl="0" algn="just">
              <a:buNone/>
            </a:pPr>
            <a:endParaRPr lang="en-US" sz="2800" dirty="0"/>
          </a:p>
          <a:p>
            <a:pPr lvl="1" algn="just"/>
            <a:r>
              <a:rPr lang="en-US" dirty="0"/>
              <a:t>The </a:t>
            </a:r>
            <a:r>
              <a:rPr lang="en-US" b="1" dirty="0"/>
              <a:t>Pakistan National Vitamin A Supplementation Program</a:t>
            </a:r>
            <a:r>
              <a:rPr lang="en-US" dirty="0"/>
              <a:t> aims to reduce the incidence of vitamin A deficiency in children.</a:t>
            </a:r>
          </a:p>
          <a:p>
            <a:pPr lvl="1" algn="just"/>
            <a:endParaRPr lang="en-US" sz="2400" dirty="0"/>
          </a:p>
          <a:p>
            <a:pPr lvl="1" algn="just"/>
            <a:r>
              <a:rPr lang="en-US" dirty="0"/>
              <a:t>The </a:t>
            </a:r>
            <a:r>
              <a:rPr lang="en-US" b="1" dirty="0"/>
              <a:t>Multiple Micronutrients Supplementation Program</a:t>
            </a:r>
            <a:r>
              <a:rPr lang="en-US" dirty="0"/>
              <a:t> is designed to address iron/folic acid deficiency anemia and multiple micronutrients among pregnant women and adolescent girls.</a:t>
            </a:r>
          </a:p>
          <a:p>
            <a:pPr lvl="1" algn="just"/>
            <a:endParaRPr lang="en-US" sz="2400" dirty="0"/>
          </a:p>
          <a:p>
            <a:pPr lvl="0" algn="just">
              <a:buNone/>
            </a:pPr>
            <a:r>
              <a:rPr lang="en-US" b="1" u="sng" dirty="0">
                <a:solidFill>
                  <a:schemeClr val="accent3">
                    <a:lumMod val="50000"/>
                  </a:schemeClr>
                </a:solidFill>
              </a:rPr>
              <a:t>Breastfeeding Promotion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lvl="0" algn="just">
              <a:buNone/>
            </a:pPr>
            <a:endParaRPr lang="en-US" sz="2800" dirty="0"/>
          </a:p>
          <a:p>
            <a:pPr lvl="1" algn="just"/>
            <a:r>
              <a:rPr lang="en-US" dirty="0"/>
              <a:t>Pakistan has embraced the </a:t>
            </a:r>
            <a:r>
              <a:rPr lang="en-US" b="1" dirty="0">
                <a:solidFill>
                  <a:srgbClr val="C00000"/>
                </a:solidFill>
              </a:rPr>
              <a:t>Baby-Friendly Community and Hospital Initiative (BFCI &amp; BFHI)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/>
              <a:t>which promotes exclusive breastfeeding for the first 6 months of life and supports continued breastfeeding for up to 2 years or more.</a:t>
            </a:r>
          </a:p>
          <a:p>
            <a:pPr lvl="1" algn="just"/>
            <a:endParaRPr lang="en-US" sz="2400" dirty="0"/>
          </a:p>
          <a:p>
            <a:pPr lvl="1" algn="just"/>
            <a:r>
              <a:rPr lang="en-US" dirty="0"/>
              <a:t>The </a:t>
            </a:r>
            <a:r>
              <a:rPr lang="en-US" b="1" dirty="0"/>
              <a:t>Infant and Young Child Feeding (IYCF) policy</a:t>
            </a:r>
            <a:r>
              <a:rPr lang="en-US" dirty="0"/>
              <a:t> aims to provide guidelines for breastfeeding, complementary feeding and promoting proper feeding practices.</a:t>
            </a:r>
            <a:endParaRPr lang="en-US" sz="2400" dirty="0"/>
          </a:p>
          <a:p>
            <a:pPr>
              <a:buNone/>
            </a:pP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Maternal &amp; Child Nutrition Interventions on</a:t>
            </a:r>
            <a:r>
              <a:rPr kumimoji="0" lang="en-US" sz="44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Pakistan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638800"/>
          </a:xfrm>
        </p:spPr>
        <p:txBody>
          <a:bodyPr>
            <a:normAutofit fontScale="70000" lnSpcReduction="20000"/>
          </a:bodyPr>
          <a:lstStyle/>
          <a:p>
            <a:pPr lvl="0" algn="just">
              <a:buNone/>
            </a:pPr>
            <a:r>
              <a:rPr lang="en-US" b="1" u="sng" dirty="0">
                <a:solidFill>
                  <a:schemeClr val="accent3">
                    <a:lumMod val="50000"/>
                  </a:schemeClr>
                </a:solidFill>
              </a:rPr>
              <a:t>Community-Based Programs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en-US" sz="2800" u="sng" dirty="0">
              <a:solidFill>
                <a:schemeClr val="accent3">
                  <a:lumMod val="50000"/>
                </a:schemeClr>
              </a:solidFill>
            </a:endParaRPr>
          </a:p>
          <a:p>
            <a:pPr lvl="1" algn="just"/>
            <a:r>
              <a:rPr lang="en-US" dirty="0">
                <a:solidFill>
                  <a:srgbClr val="C00000"/>
                </a:solidFill>
              </a:rPr>
              <a:t>Benazir </a:t>
            </a:r>
            <a:r>
              <a:rPr lang="en-US" dirty="0" err="1">
                <a:solidFill>
                  <a:srgbClr val="C00000"/>
                </a:solidFill>
              </a:rPr>
              <a:t>Nashonuma</a:t>
            </a:r>
            <a:r>
              <a:rPr lang="en-US" dirty="0">
                <a:solidFill>
                  <a:srgbClr val="C00000"/>
                </a:solidFill>
              </a:rPr>
              <a:t> Program: Aims to improve maternal nutrition during pregnancy &amp; breastfeeding and to prevent stunting in children.</a:t>
            </a:r>
          </a:p>
          <a:p>
            <a:pPr lvl="1" algn="just"/>
            <a:endParaRPr lang="en-US" dirty="0">
              <a:solidFill>
                <a:srgbClr val="C00000"/>
              </a:solidFill>
            </a:endParaRPr>
          </a:p>
          <a:p>
            <a:pPr lvl="1" algn="just"/>
            <a:r>
              <a:rPr lang="en-US" dirty="0"/>
              <a:t>Lady health workers (LHWs) are actively engaged in educating communities about good nutrition practices, including proper maternal diet, breastfeeding and complementary feeding.</a:t>
            </a:r>
          </a:p>
          <a:p>
            <a:pPr lvl="1" algn="just"/>
            <a:endParaRPr lang="en-US" sz="2400" u="sng" dirty="0"/>
          </a:p>
          <a:p>
            <a:pPr lvl="0" algn="just">
              <a:buNone/>
            </a:pPr>
            <a:r>
              <a:rPr lang="en-US" b="1" u="sng" dirty="0">
                <a:solidFill>
                  <a:schemeClr val="accent3">
                    <a:lumMod val="50000"/>
                  </a:schemeClr>
                </a:solidFill>
              </a:rPr>
              <a:t>Integrated Nutrition Programs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en-US" sz="2800" u="sng" dirty="0">
              <a:solidFill>
                <a:schemeClr val="accent3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Programs like the </a:t>
            </a:r>
            <a:r>
              <a:rPr lang="en-US" b="1" dirty="0"/>
              <a:t>Pakistan Integrated Nutrition Program (PINS)</a:t>
            </a:r>
            <a:r>
              <a:rPr lang="en-US" dirty="0"/>
              <a:t> have been implemented to address maternal and child malnutrition through a multi-</a:t>
            </a:r>
            <a:r>
              <a:rPr lang="en-US" dirty="0" err="1"/>
              <a:t>sectoral</a:t>
            </a:r>
            <a:r>
              <a:rPr lang="en-US" dirty="0"/>
              <a:t> approach that involves health, agriculture, education and social welfare sectors.</a:t>
            </a:r>
          </a:p>
          <a:p>
            <a:pPr lvl="1" algn="just"/>
            <a:endParaRPr lang="en-US" sz="2400" dirty="0"/>
          </a:p>
          <a:p>
            <a:pPr lvl="0" algn="just">
              <a:buNone/>
            </a:pPr>
            <a:r>
              <a:rPr lang="en-US" b="1" u="sng" dirty="0">
                <a:solidFill>
                  <a:schemeClr val="accent3">
                    <a:lumMod val="50000"/>
                  </a:schemeClr>
                </a:solidFill>
              </a:rPr>
              <a:t>Food Fortification</a:t>
            </a:r>
            <a:r>
              <a:rPr lang="en-US" u="sng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en-US" sz="2800" u="sng" dirty="0">
              <a:solidFill>
                <a:schemeClr val="accent3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Efforts to fortify staple foods, such as wheat flour, with micronutrients like iron and folic acid, are underway to combat nutritional deficiencies at the population level.</a:t>
            </a:r>
          </a:p>
          <a:p>
            <a:pPr lvl="1" algn="just"/>
            <a:endParaRPr lang="en-US" dirty="0"/>
          </a:p>
          <a:p>
            <a:pPr lvl="1" algn="just"/>
            <a:r>
              <a:rPr lang="en-US" sz="2900" dirty="0">
                <a:solidFill>
                  <a:srgbClr val="C00000"/>
                </a:solidFill>
              </a:rPr>
              <a:t>Oil and Salt Iodization 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Maternal &amp; Child Nutrition Interventions on</a:t>
            </a:r>
            <a:r>
              <a:rPr kumimoji="0" lang="en-US" sz="4400" b="1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Pakistan: Continued…. 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768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Low Coverage of Nutrition Services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Gender Inequality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Lack of Awareness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Cultural Beliefs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Economic Constraints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Inadequate Data and Monitoring</a:t>
            </a:r>
            <a:r>
              <a:rPr lang="en-US" sz="2800" dirty="0"/>
              <a:t>: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b="1" dirty="0">
                <a:solidFill>
                  <a:schemeClr val="bg1"/>
                </a:solidFill>
              </a:rPr>
              <a:t>Challenges in Maternal and Child Nutrition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8304" y="1371600"/>
            <a:ext cx="8229600" cy="487680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Strengthening Health Systems</a:t>
            </a:r>
            <a:r>
              <a:rPr lang="en-US" sz="2800" dirty="0"/>
              <a:t>: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Community Engagement</a:t>
            </a:r>
            <a:r>
              <a:rPr lang="en-US" sz="2800" dirty="0"/>
              <a:t>: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Addressing Socioeconomic Barriers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Policy Support and Advocacy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b="1" dirty="0"/>
              <a:t>Improved Monitoring and Evaluation</a:t>
            </a:r>
            <a:r>
              <a:rPr lang="en-US" sz="2800" dirty="0"/>
              <a:t>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endParaRPr lang="en-US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chemeClr val="bg1"/>
                </a:solidFill>
              </a:rPr>
              <a:t>Way Forward: Priorities for Maternal and Child Nutrition in Pakistan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" y="1856581"/>
            <a:ext cx="9004793" cy="317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8980845" cy="210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Training Overview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Session: Situation Analysis</a:t>
            </a:r>
          </a:p>
          <a:p>
            <a:pPr algn="ctr"/>
            <a:r>
              <a:rPr lang="en-US" sz="3200" b="1" dirty="0">
                <a:solidFill>
                  <a:schemeClr val="bg1"/>
                </a:solidFill>
              </a:rPr>
              <a:t>Overview of Maternal, Child&amp; Adolescent Nutrition in Pakistan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1" y="1828801"/>
            <a:ext cx="5791200" cy="3810000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000" dirty="0"/>
              <a:t>At the end of the session, participants will be able to:</a:t>
            </a:r>
          </a:p>
          <a:p>
            <a:pPr algn="just">
              <a:buNone/>
            </a:pPr>
            <a:endParaRPr lang="en-US" sz="2000" dirty="0"/>
          </a:p>
          <a:p>
            <a:pPr lvl="1" algn="just">
              <a:buFont typeface="Wingdings" pitchFamily="2" charset="2"/>
              <a:buChar char="ü"/>
            </a:pPr>
            <a:r>
              <a:rPr lang="en-US" sz="2000" b="1" dirty="0"/>
              <a:t>Understand the current state of maternal, child &amp; adolescent nutrition in Pakistan</a:t>
            </a:r>
            <a:r>
              <a:rPr lang="en-US" sz="2000" dirty="0"/>
              <a:t>, including common issues like malnutrition and breastfeeding practices.</a:t>
            </a:r>
          </a:p>
          <a:p>
            <a:pPr lvl="1" algn="just">
              <a:buFont typeface="Wingdings" pitchFamily="2" charset="2"/>
              <a:buChar char="ü"/>
            </a:pPr>
            <a:endParaRPr lang="en-US" sz="2000" dirty="0"/>
          </a:p>
          <a:p>
            <a:pPr lvl="1" algn="just">
              <a:buFont typeface="Wingdings" pitchFamily="2" charset="2"/>
              <a:buChar char="ü"/>
            </a:pPr>
            <a:r>
              <a:rPr lang="en-US" sz="2000" b="1" dirty="0"/>
              <a:t>Identify the main challenges</a:t>
            </a:r>
            <a:r>
              <a:rPr lang="en-US" sz="2000" dirty="0"/>
              <a:t> (social, cultural, economic, and healthcare-related) that affect maternal and child nutrition in Pakistan.</a:t>
            </a:r>
          </a:p>
          <a:p>
            <a:pPr lvl="1" algn="just">
              <a:buFont typeface="Wingdings" pitchFamily="2" charset="2"/>
              <a:buChar char="ü"/>
            </a:pPr>
            <a:endParaRPr lang="en-US" sz="2000" dirty="0"/>
          </a:p>
          <a:p>
            <a:pPr lvl="1" algn="just">
              <a:buFont typeface="Wingdings" pitchFamily="2" charset="2"/>
              <a:buChar char="ü"/>
            </a:pPr>
            <a:r>
              <a:rPr lang="en-US" sz="2000" b="1" dirty="0"/>
              <a:t>Explain the negative effects of poor maternal, child &amp; adolescent nutrition</a:t>
            </a:r>
            <a:r>
              <a:rPr lang="en-US" sz="2000" dirty="0"/>
              <a:t>, such as high mortality rates, low birth weight and developmental delays.</a:t>
            </a:r>
          </a:p>
          <a:p>
            <a:pPr lvl="1" algn="just">
              <a:buFont typeface="Wingdings" pitchFamily="2" charset="2"/>
              <a:buChar char="ü"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90" y="5867400"/>
            <a:ext cx="9118209" cy="99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/>
              <a:t>Reference: </a:t>
            </a:r>
          </a:p>
          <a:p>
            <a:pPr marL="0" indent="0">
              <a:buNone/>
            </a:pPr>
            <a:r>
              <a:rPr lang="en-US" sz="1400" dirty="0"/>
              <a:t>National nutrition survey 2018: </a:t>
            </a:r>
            <a:r>
              <a:rPr lang="en-US" sz="1400" dirty="0">
                <a:hlinkClick r:id="rId3"/>
              </a:rPr>
              <a:t>https://www.unicef.org/pakistan/media/1951/file/Final%20Key%20Findings%20Report%202019.pdf</a:t>
            </a:r>
            <a:endParaRPr lang="en-US" sz="1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Adolescent Nutrition Status in Pakistan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209800"/>
            <a:ext cx="8382000" cy="2971800"/>
          </a:xfrm>
          <a:prstGeom prst="rect">
            <a:avLst/>
          </a:prstGeom>
          <a:ln w="381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Anemia in Adolescent Girls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143000"/>
            <a:ext cx="67056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12AC9F-B867-4D7E-B2E2-A07CB095C434}"/>
              </a:ext>
            </a:extLst>
          </p:cNvPr>
          <p:cNvSpPr txBox="1">
            <a:spLocks/>
          </p:cNvSpPr>
          <p:nvPr/>
        </p:nvSpPr>
        <p:spPr>
          <a:xfrm>
            <a:off x="25791" y="5867400"/>
            <a:ext cx="386041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/>
              <a:t>Pakistan National nutrition survey 2018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Maternal Nutrition Status in Pakistan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8229599" cy="3048000"/>
          </a:xfrm>
          <a:prstGeom prst="rect">
            <a:avLst/>
          </a:prstGeom>
          <a:ln w="38100" cap="sq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9939E4-D177-4568-8BC0-D4DC2FE453F9}"/>
              </a:ext>
            </a:extLst>
          </p:cNvPr>
          <p:cNvSpPr txBox="1">
            <a:spLocks/>
          </p:cNvSpPr>
          <p:nvPr/>
        </p:nvSpPr>
        <p:spPr>
          <a:xfrm>
            <a:off x="465406" y="5746335"/>
            <a:ext cx="386041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1400"/>
              <a:t>Pakistan National nutrition survey 2018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7770</TotalTime>
  <Words>915</Words>
  <Application>Microsoft Office PowerPoint</Application>
  <PresentationFormat>On-screen Show (4:3)</PresentationFormat>
  <Paragraphs>114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Training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Child Nutrition Statistics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34</cp:revision>
  <dcterms:created xsi:type="dcterms:W3CDTF">2006-08-16T00:00:00Z</dcterms:created>
  <dcterms:modified xsi:type="dcterms:W3CDTF">2025-07-05T07:44:53Z</dcterms:modified>
</cp:coreProperties>
</file>